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5" r:id="rId3"/>
  </p:sldMasterIdLst>
  <p:notesMasterIdLst>
    <p:notesMasterId r:id="rId25"/>
  </p:notesMasterIdLst>
  <p:sldIdLst>
    <p:sldId id="317" r:id="rId4"/>
    <p:sldId id="313" r:id="rId5"/>
    <p:sldId id="314" r:id="rId6"/>
    <p:sldId id="358" r:id="rId7"/>
    <p:sldId id="350" r:id="rId8"/>
    <p:sldId id="304" r:id="rId9"/>
    <p:sldId id="305" r:id="rId10"/>
    <p:sldId id="306" r:id="rId11"/>
    <p:sldId id="351" r:id="rId12"/>
    <p:sldId id="352" r:id="rId13"/>
    <p:sldId id="293" r:id="rId14"/>
    <p:sldId id="354" r:id="rId15"/>
    <p:sldId id="353" r:id="rId16"/>
    <p:sldId id="355" r:id="rId17"/>
    <p:sldId id="357" r:id="rId18"/>
    <p:sldId id="330" r:id="rId19"/>
    <p:sldId id="339" r:id="rId20"/>
    <p:sldId id="343" r:id="rId21"/>
    <p:sldId id="346" r:id="rId22"/>
    <p:sldId id="347" r:id="rId23"/>
    <p:sldId id="356" r:id="rId2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916385-BD76-4218-AC7F-9B383FA6BA7D}" type="datetimeFigureOut">
              <a:rPr lang="vi-VN" smtClean="0"/>
              <a:t>06/02/2025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444FA0-B07B-44EE-ADBD-8F9E69B3682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4400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6" name="Google Shape;2206;gb1a7517edc_0_1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7" name="Google Shape;2207;gb1a7517edc_0_1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67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6" name="Google Shape;2206;gb1a7517edc_0_1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7" name="Google Shape;2207;gb1a7517edc_0_1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9665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ga81bce59aa_0_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4" name="Google Shape;1444;ga81bce59aa_0_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7297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8FD3AD-076E-49B0-8585-5DBCA3F19B77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7661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EE86BDA-BE1E-4D65-8240-54CA88D03C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CD8BA31-1902-47F4-B234-F73D28AF07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E0A2ED-9B2D-4631-84F5-1EA443D7E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FB6A5-0E4C-4D56-8678-2E4FA3ABA58A}" type="datetimeFigureOut">
              <a:rPr lang="vi-VN" smtClean="0"/>
              <a:t>06/02/2025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55A74F-5A39-4F1E-8C3A-F6662284B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3E5BAB-9F15-4953-B521-76B4E7287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CF770-B534-4B84-AE7F-C5D63E6583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2463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2B011C-258F-43DB-8FB0-CB236DAA8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71D9C75-F461-4DAF-B615-2B52D27BF2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DE2525D-0E82-408E-8A8C-173D3161A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FB6A5-0E4C-4D56-8678-2E4FA3ABA58A}" type="datetimeFigureOut">
              <a:rPr lang="vi-VN" smtClean="0"/>
              <a:t>06/02/2025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D215B5-9A21-45BC-B325-74BA1B2AF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A78742C-26D3-4B47-B492-B92440652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CF770-B534-4B84-AE7F-C5D63E6583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456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ACA9BA7-197B-47C0-8DEA-B905C86B36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6A77730-AD32-4D28-A38E-7392FF3209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6269CC2-6A4C-43BB-9266-375998C0D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FB6A5-0E4C-4D56-8678-2E4FA3ABA58A}" type="datetimeFigureOut">
              <a:rPr lang="vi-VN" smtClean="0"/>
              <a:t>06/02/2025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F354485-409C-4669-B5B8-1BAD0C429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DF24EF-77A8-496A-BBA9-E791AEEFF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CF770-B534-4B84-AE7F-C5D63E6583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06695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9"/>
          <p:cNvSpPr txBox="1">
            <a:spLocks noGrp="1"/>
          </p:cNvSpPr>
          <p:nvPr>
            <p:ph type="title"/>
          </p:nvPr>
        </p:nvSpPr>
        <p:spPr>
          <a:xfrm>
            <a:off x="960000" y="1762067"/>
            <a:ext cx="4456400" cy="148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08" name="Google Shape;308;p9"/>
          <p:cNvSpPr txBox="1">
            <a:spLocks noGrp="1"/>
          </p:cNvSpPr>
          <p:nvPr>
            <p:ph type="subTitle" idx="1"/>
          </p:nvPr>
        </p:nvSpPr>
        <p:spPr>
          <a:xfrm>
            <a:off x="960000" y="3365917"/>
            <a:ext cx="4945600" cy="17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309" name="Google Shape;309;p9"/>
          <p:cNvGrpSpPr/>
          <p:nvPr/>
        </p:nvGrpSpPr>
        <p:grpSpPr>
          <a:xfrm>
            <a:off x="-1686676" y="-2957188"/>
            <a:ext cx="5293347" cy="4750991"/>
            <a:chOff x="-1265007" y="-2217891"/>
            <a:chExt cx="3970010" cy="3563243"/>
          </a:xfrm>
        </p:grpSpPr>
        <p:sp>
          <p:nvSpPr>
            <p:cNvPr id="310" name="Google Shape;310;p9"/>
            <p:cNvSpPr/>
            <p:nvPr/>
          </p:nvSpPr>
          <p:spPr>
            <a:xfrm rot="8557240" flipH="1">
              <a:off x="-1165805" y="-1237607"/>
              <a:ext cx="3771606" cy="1602675"/>
            </a:xfrm>
            <a:custGeom>
              <a:avLst/>
              <a:gdLst/>
              <a:ahLst/>
              <a:cxnLst/>
              <a:rect l="l" t="t" r="r" b="b"/>
              <a:pathLst>
                <a:path w="13955" h="5930" extrusionOk="0">
                  <a:moveTo>
                    <a:pt x="3807" y="1"/>
                  </a:moveTo>
                  <a:cubicBezTo>
                    <a:pt x="2322" y="1"/>
                    <a:pt x="749" y="401"/>
                    <a:pt x="1" y="1533"/>
                  </a:cubicBezTo>
                  <a:lnTo>
                    <a:pt x="1" y="5930"/>
                  </a:lnTo>
                  <a:lnTo>
                    <a:pt x="13955" y="5930"/>
                  </a:lnTo>
                  <a:cubicBezTo>
                    <a:pt x="13955" y="5930"/>
                    <a:pt x="13755" y="4520"/>
                    <a:pt x="12582" y="4020"/>
                  </a:cubicBezTo>
                  <a:cubicBezTo>
                    <a:pt x="11410" y="3520"/>
                    <a:pt x="10267" y="3753"/>
                    <a:pt x="9162" y="3252"/>
                  </a:cubicBezTo>
                  <a:cubicBezTo>
                    <a:pt x="8054" y="2755"/>
                    <a:pt x="8075" y="1545"/>
                    <a:pt x="6903" y="704"/>
                  </a:cubicBezTo>
                  <a:cubicBezTo>
                    <a:pt x="6352" y="311"/>
                    <a:pt x="5114" y="1"/>
                    <a:pt x="38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grpSp>
          <p:nvGrpSpPr>
            <p:cNvPr id="311" name="Google Shape;311;p9"/>
            <p:cNvGrpSpPr/>
            <p:nvPr/>
          </p:nvGrpSpPr>
          <p:grpSpPr>
            <a:xfrm rot="10285502" flipH="1">
              <a:off x="-116652" y="70515"/>
              <a:ext cx="1604775" cy="724527"/>
              <a:chOff x="1246399" y="4061320"/>
              <a:chExt cx="1604810" cy="724543"/>
            </a:xfrm>
          </p:grpSpPr>
          <p:sp>
            <p:nvSpPr>
              <p:cNvPr id="312" name="Google Shape;312;p9"/>
              <p:cNvSpPr/>
              <p:nvPr/>
            </p:nvSpPr>
            <p:spPr>
              <a:xfrm>
                <a:off x="1306710" y="4248223"/>
                <a:ext cx="31852" cy="3131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692" extrusionOk="0">
                    <a:moveTo>
                      <a:pt x="334" y="1"/>
                    </a:moveTo>
                    <a:cubicBezTo>
                      <a:pt x="299" y="1"/>
                      <a:pt x="251" y="13"/>
                      <a:pt x="203" y="37"/>
                    </a:cubicBezTo>
                    <a:cubicBezTo>
                      <a:pt x="156" y="49"/>
                      <a:pt x="132" y="72"/>
                      <a:pt x="96" y="108"/>
                    </a:cubicBezTo>
                    <a:cubicBezTo>
                      <a:pt x="72" y="132"/>
                      <a:pt x="37" y="180"/>
                      <a:pt x="25" y="215"/>
                    </a:cubicBezTo>
                    <a:cubicBezTo>
                      <a:pt x="13" y="251"/>
                      <a:pt x="1" y="299"/>
                      <a:pt x="1" y="346"/>
                    </a:cubicBezTo>
                    <a:cubicBezTo>
                      <a:pt x="1" y="370"/>
                      <a:pt x="13" y="406"/>
                      <a:pt x="13" y="430"/>
                    </a:cubicBezTo>
                    <a:cubicBezTo>
                      <a:pt x="25" y="489"/>
                      <a:pt x="61" y="537"/>
                      <a:pt x="96" y="584"/>
                    </a:cubicBezTo>
                    <a:cubicBezTo>
                      <a:pt x="132" y="596"/>
                      <a:pt x="144" y="608"/>
                      <a:pt x="180" y="644"/>
                    </a:cubicBezTo>
                    <a:cubicBezTo>
                      <a:pt x="239" y="668"/>
                      <a:pt x="299" y="692"/>
                      <a:pt x="358" y="692"/>
                    </a:cubicBezTo>
                    <a:cubicBezTo>
                      <a:pt x="394" y="692"/>
                      <a:pt x="442" y="668"/>
                      <a:pt x="489" y="656"/>
                    </a:cubicBezTo>
                    <a:cubicBezTo>
                      <a:pt x="537" y="644"/>
                      <a:pt x="561" y="608"/>
                      <a:pt x="596" y="584"/>
                    </a:cubicBezTo>
                    <a:cubicBezTo>
                      <a:pt x="620" y="549"/>
                      <a:pt x="656" y="513"/>
                      <a:pt x="668" y="477"/>
                    </a:cubicBezTo>
                    <a:cubicBezTo>
                      <a:pt x="680" y="430"/>
                      <a:pt x="703" y="394"/>
                      <a:pt x="703" y="346"/>
                    </a:cubicBezTo>
                    <a:cubicBezTo>
                      <a:pt x="680" y="311"/>
                      <a:pt x="680" y="287"/>
                      <a:pt x="680" y="251"/>
                    </a:cubicBezTo>
                    <a:cubicBezTo>
                      <a:pt x="668" y="191"/>
                      <a:pt x="644" y="156"/>
                      <a:pt x="596" y="108"/>
                    </a:cubicBezTo>
                    <a:cubicBezTo>
                      <a:pt x="561" y="96"/>
                      <a:pt x="549" y="72"/>
                      <a:pt x="513" y="49"/>
                    </a:cubicBezTo>
                    <a:cubicBezTo>
                      <a:pt x="453" y="13"/>
                      <a:pt x="406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3" name="Google Shape;313;p9"/>
              <p:cNvSpPr/>
              <p:nvPr/>
            </p:nvSpPr>
            <p:spPr>
              <a:xfrm>
                <a:off x="1290015" y="4302652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8" y="322"/>
                      <a:pt x="418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sp>
            <p:nvSpPr>
              <p:cNvPr id="314" name="Google Shape;314;p9"/>
              <p:cNvSpPr/>
              <p:nvPr/>
            </p:nvSpPr>
            <p:spPr>
              <a:xfrm>
                <a:off x="1246399" y="4270347"/>
                <a:ext cx="20496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77" extrusionOk="0">
                    <a:moveTo>
                      <a:pt x="215" y="0"/>
                    </a:moveTo>
                    <a:cubicBezTo>
                      <a:pt x="167" y="0"/>
                      <a:pt x="155" y="24"/>
                      <a:pt x="120" y="36"/>
                    </a:cubicBezTo>
                    <a:cubicBezTo>
                      <a:pt x="108" y="48"/>
                      <a:pt x="96" y="60"/>
                      <a:pt x="84" y="60"/>
                    </a:cubicBezTo>
                    <a:lnTo>
                      <a:pt x="60" y="83"/>
                    </a:lnTo>
                    <a:cubicBezTo>
                      <a:pt x="48" y="95"/>
                      <a:pt x="48" y="107"/>
                      <a:pt x="36" y="119"/>
                    </a:cubicBezTo>
                    <a:cubicBezTo>
                      <a:pt x="36" y="143"/>
                      <a:pt x="24" y="155"/>
                      <a:pt x="24" y="167"/>
                    </a:cubicBezTo>
                    <a:cubicBezTo>
                      <a:pt x="24" y="179"/>
                      <a:pt x="0" y="214"/>
                      <a:pt x="24" y="226"/>
                    </a:cubicBezTo>
                    <a:cubicBezTo>
                      <a:pt x="24" y="238"/>
                      <a:pt x="24" y="274"/>
                      <a:pt x="36" y="286"/>
                    </a:cubicBezTo>
                    <a:lnTo>
                      <a:pt x="36" y="298"/>
                    </a:lnTo>
                    <a:cubicBezTo>
                      <a:pt x="36" y="322"/>
                      <a:pt x="48" y="334"/>
                      <a:pt x="48" y="345"/>
                    </a:cubicBezTo>
                    <a:cubicBezTo>
                      <a:pt x="60" y="357"/>
                      <a:pt x="84" y="393"/>
                      <a:pt x="96" y="405"/>
                    </a:cubicBezTo>
                    <a:cubicBezTo>
                      <a:pt x="108" y="417"/>
                      <a:pt x="120" y="441"/>
                      <a:pt x="155" y="453"/>
                    </a:cubicBezTo>
                    <a:cubicBezTo>
                      <a:pt x="179" y="464"/>
                      <a:pt x="203" y="464"/>
                      <a:pt x="227" y="476"/>
                    </a:cubicBezTo>
                    <a:lnTo>
                      <a:pt x="298" y="476"/>
                    </a:lnTo>
                    <a:cubicBezTo>
                      <a:pt x="322" y="476"/>
                      <a:pt x="334" y="464"/>
                      <a:pt x="346" y="464"/>
                    </a:cubicBezTo>
                    <a:cubicBezTo>
                      <a:pt x="381" y="453"/>
                      <a:pt x="393" y="441"/>
                      <a:pt x="405" y="417"/>
                    </a:cubicBezTo>
                    <a:cubicBezTo>
                      <a:pt x="417" y="405"/>
                      <a:pt x="417" y="393"/>
                      <a:pt x="441" y="381"/>
                    </a:cubicBezTo>
                    <a:cubicBezTo>
                      <a:pt x="453" y="345"/>
                      <a:pt x="453" y="334"/>
                      <a:pt x="453" y="298"/>
                    </a:cubicBezTo>
                    <a:cubicBezTo>
                      <a:pt x="429" y="274"/>
                      <a:pt x="429" y="238"/>
                      <a:pt x="429" y="226"/>
                    </a:cubicBezTo>
                    <a:cubicBezTo>
                      <a:pt x="429" y="214"/>
                      <a:pt x="405" y="203"/>
                      <a:pt x="393" y="179"/>
                    </a:cubicBezTo>
                    <a:cubicBezTo>
                      <a:pt x="393" y="167"/>
                      <a:pt x="381" y="155"/>
                      <a:pt x="381" y="143"/>
                    </a:cubicBezTo>
                    <a:lnTo>
                      <a:pt x="381" y="119"/>
                    </a:lnTo>
                    <a:cubicBezTo>
                      <a:pt x="381" y="107"/>
                      <a:pt x="381" y="107"/>
                      <a:pt x="358" y="83"/>
                    </a:cubicBezTo>
                    <a:cubicBezTo>
                      <a:pt x="346" y="48"/>
                      <a:pt x="298" y="24"/>
                      <a:pt x="2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89"/>
              </a:p>
            </p:txBody>
          </p:sp>
          <p:grpSp>
            <p:nvGrpSpPr>
              <p:cNvPr id="315" name="Google Shape;315;p9"/>
              <p:cNvGrpSpPr/>
              <p:nvPr/>
            </p:nvGrpSpPr>
            <p:grpSpPr>
              <a:xfrm>
                <a:off x="1314809" y="4061320"/>
                <a:ext cx="1536401" cy="724543"/>
                <a:chOff x="1314809" y="4061320"/>
                <a:chExt cx="1536401" cy="724543"/>
              </a:xfrm>
            </p:grpSpPr>
            <p:sp>
              <p:nvSpPr>
                <p:cNvPr id="316" name="Google Shape;316;p9"/>
                <p:cNvSpPr/>
                <p:nvPr/>
              </p:nvSpPr>
              <p:spPr>
                <a:xfrm>
                  <a:off x="1936278" y="4683429"/>
                  <a:ext cx="24297" cy="18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418" extrusionOk="0">
                      <a:moveTo>
                        <a:pt x="263" y="1"/>
                      </a:moveTo>
                      <a:cubicBezTo>
                        <a:pt x="1" y="1"/>
                        <a:pt x="1" y="418"/>
                        <a:pt x="263" y="418"/>
                      </a:cubicBezTo>
                      <a:cubicBezTo>
                        <a:pt x="536" y="418"/>
                        <a:pt x="536" y="1"/>
                        <a:pt x="26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89"/>
                </a:p>
              </p:txBody>
            </p:sp>
            <p:sp>
              <p:nvSpPr>
                <p:cNvPr id="317" name="Google Shape;317;p9"/>
                <p:cNvSpPr/>
                <p:nvPr/>
              </p:nvSpPr>
              <p:spPr>
                <a:xfrm>
                  <a:off x="1787606" y="4766407"/>
                  <a:ext cx="19998" cy="19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" h="430" extrusionOk="0">
                      <a:moveTo>
                        <a:pt x="215" y="0"/>
                      </a:moveTo>
                      <a:cubicBezTo>
                        <a:pt x="191" y="0"/>
                        <a:pt x="155" y="0"/>
                        <a:pt x="132" y="12"/>
                      </a:cubicBezTo>
                      <a:cubicBezTo>
                        <a:pt x="96" y="24"/>
                        <a:pt x="84" y="36"/>
                        <a:pt x="60" y="60"/>
                      </a:cubicBezTo>
                      <a:cubicBezTo>
                        <a:pt x="36" y="72"/>
                        <a:pt x="24" y="96"/>
                        <a:pt x="12" y="131"/>
                      </a:cubicBezTo>
                      <a:cubicBezTo>
                        <a:pt x="1" y="155"/>
                        <a:pt x="1" y="191"/>
                        <a:pt x="1" y="215"/>
                      </a:cubicBezTo>
                      <a:cubicBezTo>
                        <a:pt x="1" y="239"/>
                        <a:pt x="1" y="262"/>
                        <a:pt x="12" y="274"/>
                      </a:cubicBezTo>
                      <a:cubicBezTo>
                        <a:pt x="24" y="310"/>
                        <a:pt x="36" y="358"/>
                        <a:pt x="72" y="369"/>
                      </a:cubicBezTo>
                      <a:cubicBezTo>
                        <a:pt x="84" y="381"/>
                        <a:pt x="96" y="393"/>
                        <a:pt x="120" y="393"/>
                      </a:cubicBezTo>
                      <a:cubicBezTo>
                        <a:pt x="143" y="417"/>
                        <a:pt x="191" y="429"/>
                        <a:pt x="215" y="429"/>
                      </a:cubicBezTo>
                      <a:cubicBezTo>
                        <a:pt x="251" y="429"/>
                        <a:pt x="274" y="429"/>
                        <a:pt x="310" y="417"/>
                      </a:cubicBezTo>
                      <a:cubicBezTo>
                        <a:pt x="334" y="393"/>
                        <a:pt x="358" y="381"/>
                        <a:pt x="382" y="369"/>
                      </a:cubicBezTo>
                      <a:cubicBezTo>
                        <a:pt x="393" y="358"/>
                        <a:pt x="417" y="322"/>
                        <a:pt x="429" y="298"/>
                      </a:cubicBezTo>
                      <a:cubicBezTo>
                        <a:pt x="441" y="262"/>
                        <a:pt x="441" y="239"/>
                        <a:pt x="441" y="203"/>
                      </a:cubicBezTo>
                      <a:cubicBezTo>
                        <a:pt x="441" y="191"/>
                        <a:pt x="441" y="179"/>
                        <a:pt x="429" y="143"/>
                      </a:cubicBezTo>
                      <a:cubicBezTo>
                        <a:pt x="417" y="119"/>
                        <a:pt x="393" y="72"/>
                        <a:pt x="370" y="60"/>
                      </a:cubicBezTo>
                      <a:cubicBezTo>
                        <a:pt x="358" y="36"/>
                        <a:pt x="334" y="24"/>
                        <a:pt x="322" y="24"/>
                      </a:cubicBezTo>
                      <a:cubicBezTo>
                        <a:pt x="298" y="12"/>
                        <a:pt x="251" y="0"/>
                        <a:pt x="2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89"/>
                </a:p>
              </p:txBody>
            </p:sp>
            <p:sp>
              <p:nvSpPr>
                <p:cNvPr id="318" name="Google Shape;318;p9"/>
                <p:cNvSpPr/>
                <p:nvPr/>
              </p:nvSpPr>
              <p:spPr>
                <a:xfrm>
                  <a:off x="2055149" y="4412659"/>
                  <a:ext cx="3235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" h="715" extrusionOk="0">
                      <a:moveTo>
                        <a:pt x="358" y="0"/>
                      </a:moveTo>
                      <a:cubicBezTo>
                        <a:pt x="310" y="0"/>
                        <a:pt x="262" y="24"/>
                        <a:pt x="215" y="36"/>
                      </a:cubicBezTo>
                      <a:cubicBezTo>
                        <a:pt x="179" y="48"/>
                        <a:pt x="131" y="83"/>
                        <a:pt x="108" y="107"/>
                      </a:cubicBezTo>
                      <a:cubicBezTo>
                        <a:pt x="72" y="143"/>
                        <a:pt x="48" y="179"/>
                        <a:pt x="24" y="226"/>
                      </a:cubicBezTo>
                      <a:cubicBezTo>
                        <a:pt x="0" y="274"/>
                        <a:pt x="0" y="322"/>
                        <a:pt x="0" y="357"/>
                      </a:cubicBezTo>
                      <a:cubicBezTo>
                        <a:pt x="0" y="393"/>
                        <a:pt x="12" y="417"/>
                        <a:pt x="12" y="453"/>
                      </a:cubicBezTo>
                      <a:cubicBezTo>
                        <a:pt x="24" y="512"/>
                        <a:pt x="60" y="572"/>
                        <a:pt x="108" y="619"/>
                      </a:cubicBezTo>
                      <a:cubicBezTo>
                        <a:pt x="131" y="631"/>
                        <a:pt x="143" y="643"/>
                        <a:pt x="179" y="679"/>
                      </a:cubicBezTo>
                      <a:cubicBezTo>
                        <a:pt x="238" y="703"/>
                        <a:pt x="298" y="715"/>
                        <a:pt x="358" y="715"/>
                      </a:cubicBezTo>
                      <a:cubicBezTo>
                        <a:pt x="405" y="715"/>
                        <a:pt x="441" y="703"/>
                        <a:pt x="489" y="691"/>
                      </a:cubicBezTo>
                      <a:cubicBezTo>
                        <a:pt x="536" y="667"/>
                        <a:pt x="584" y="643"/>
                        <a:pt x="608" y="607"/>
                      </a:cubicBezTo>
                      <a:cubicBezTo>
                        <a:pt x="643" y="584"/>
                        <a:pt x="667" y="536"/>
                        <a:pt x="679" y="500"/>
                      </a:cubicBezTo>
                      <a:cubicBezTo>
                        <a:pt x="715" y="453"/>
                        <a:pt x="715" y="405"/>
                        <a:pt x="715" y="357"/>
                      </a:cubicBezTo>
                      <a:cubicBezTo>
                        <a:pt x="715" y="334"/>
                        <a:pt x="703" y="298"/>
                        <a:pt x="703" y="274"/>
                      </a:cubicBezTo>
                      <a:cubicBezTo>
                        <a:pt x="679" y="214"/>
                        <a:pt x="655" y="155"/>
                        <a:pt x="608" y="107"/>
                      </a:cubicBezTo>
                      <a:cubicBezTo>
                        <a:pt x="572" y="95"/>
                        <a:pt x="560" y="72"/>
                        <a:pt x="536" y="48"/>
                      </a:cubicBezTo>
                      <a:cubicBezTo>
                        <a:pt x="477" y="12"/>
                        <a:pt x="417" y="0"/>
                        <a:pt x="35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89"/>
                </a:p>
              </p:txBody>
            </p:sp>
            <p:sp>
              <p:nvSpPr>
                <p:cNvPr id="319" name="Google Shape;319;p9"/>
                <p:cNvSpPr/>
                <p:nvPr/>
              </p:nvSpPr>
              <p:spPr>
                <a:xfrm>
                  <a:off x="1519347" y="4097662"/>
                  <a:ext cx="16741" cy="12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" h="275" extrusionOk="0">
                      <a:moveTo>
                        <a:pt x="191" y="0"/>
                      </a:moveTo>
                      <a:cubicBezTo>
                        <a:pt x="1" y="0"/>
                        <a:pt x="1" y="274"/>
                        <a:pt x="191" y="274"/>
                      </a:cubicBezTo>
                      <a:cubicBezTo>
                        <a:pt x="370" y="274"/>
                        <a:pt x="37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89"/>
                </a:p>
              </p:txBody>
            </p:sp>
            <p:sp>
              <p:nvSpPr>
                <p:cNvPr id="320" name="Google Shape;320;p9"/>
                <p:cNvSpPr/>
                <p:nvPr/>
              </p:nvSpPr>
              <p:spPr>
                <a:xfrm>
                  <a:off x="2061881" y="4370365"/>
                  <a:ext cx="13528" cy="10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239" extrusionOk="0">
                      <a:moveTo>
                        <a:pt x="155" y="0"/>
                      </a:moveTo>
                      <a:cubicBezTo>
                        <a:pt x="1" y="0"/>
                        <a:pt x="1" y="238"/>
                        <a:pt x="155" y="238"/>
                      </a:cubicBezTo>
                      <a:cubicBezTo>
                        <a:pt x="298" y="238"/>
                        <a:pt x="298" y="0"/>
                        <a:pt x="15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89"/>
                </a:p>
              </p:txBody>
            </p:sp>
            <p:sp>
              <p:nvSpPr>
                <p:cNvPr id="321" name="Google Shape;321;p9"/>
                <p:cNvSpPr/>
                <p:nvPr/>
              </p:nvSpPr>
              <p:spPr>
                <a:xfrm>
                  <a:off x="1365980" y="4130272"/>
                  <a:ext cx="24840" cy="21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477" extrusionOk="0">
                      <a:moveTo>
                        <a:pt x="251" y="1"/>
                      </a:moveTo>
                      <a:cubicBezTo>
                        <a:pt x="203" y="1"/>
                        <a:pt x="167" y="24"/>
                        <a:pt x="120" y="36"/>
                      </a:cubicBezTo>
                      <a:cubicBezTo>
                        <a:pt x="72" y="60"/>
                        <a:pt x="48" y="96"/>
                        <a:pt x="24" y="120"/>
                      </a:cubicBezTo>
                      <a:lnTo>
                        <a:pt x="24" y="143"/>
                      </a:lnTo>
                      <a:cubicBezTo>
                        <a:pt x="13" y="167"/>
                        <a:pt x="1" y="215"/>
                        <a:pt x="1" y="239"/>
                      </a:cubicBezTo>
                      <a:cubicBezTo>
                        <a:pt x="1" y="274"/>
                        <a:pt x="1" y="298"/>
                        <a:pt x="13" y="322"/>
                      </a:cubicBezTo>
                      <a:cubicBezTo>
                        <a:pt x="13" y="334"/>
                        <a:pt x="13" y="334"/>
                        <a:pt x="24" y="346"/>
                      </a:cubicBezTo>
                      <a:lnTo>
                        <a:pt x="24" y="358"/>
                      </a:lnTo>
                      <a:cubicBezTo>
                        <a:pt x="60" y="405"/>
                        <a:pt x="84" y="441"/>
                        <a:pt x="120" y="453"/>
                      </a:cubicBezTo>
                      <a:cubicBezTo>
                        <a:pt x="167" y="477"/>
                        <a:pt x="203" y="477"/>
                        <a:pt x="251" y="477"/>
                      </a:cubicBezTo>
                      <a:lnTo>
                        <a:pt x="298" y="477"/>
                      </a:lnTo>
                      <a:cubicBezTo>
                        <a:pt x="322" y="477"/>
                        <a:pt x="358" y="477"/>
                        <a:pt x="405" y="465"/>
                      </a:cubicBezTo>
                      <a:cubicBezTo>
                        <a:pt x="429" y="453"/>
                        <a:pt x="465" y="441"/>
                        <a:pt x="477" y="417"/>
                      </a:cubicBezTo>
                      <a:cubicBezTo>
                        <a:pt x="501" y="393"/>
                        <a:pt x="525" y="382"/>
                        <a:pt x="525" y="346"/>
                      </a:cubicBezTo>
                      <a:cubicBezTo>
                        <a:pt x="536" y="322"/>
                        <a:pt x="548" y="286"/>
                        <a:pt x="536" y="239"/>
                      </a:cubicBezTo>
                      <a:lnTo>
                        <a:pt x="536" y="179"/>
                      </a:lnTo>
                      <a:cubicBezTo>
                        <a:pt x="525" y="143"/>
                        <a:pt x="501" y="108"/>
                        <a:pt x="477" y="84"/>
                      </a:cubicBezTo>
                      <a:lnTo>
                        <a:pt x="429" y="36"/>
                      </a:lnTo>
                      <a:cubicBezTo>
                        <a:pt x="382" y="1"/>
                        <a:pt x="358" y="1"/>
                        <a:pt x="29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89"/>
                </a:p>
              </p:txBody>
            </p:sp>
            <p:sp>
              <p:nvSpPr>
                <p:cNvPr id="322" name="Google Shape;322;p9"/>
                <p:cNvSpPr/>
                <p:nvPr/>
              </p:nvSpPr>
              <p:spPr>
                <a:xfrm>
                  <a:off x="1314809" y="4131357"/>
                  <a:ext cx="18912" cy="14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22" extrusionOk="0">
                      <a:moveTo>
                        <a:pt x="203" y="0"/>
                      </a:moveTo>
                      <a:cubicBezTo>
                        <a:pt x="1" y="0"/>
                        <a:pt x="1" y="322"/>
                        <a:pt x="203" y="322"/>
                      </a:cubicBezTo>
                      <a:cubicBezTo>
                        <a:pt x="417" y="322"/>
                        <a:pt x="417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89"/>
                </a:p>
              </p:txBody>
            </p:sp>
            <p:sp>
              <p:nvSpPr>
                <p:cNvPr id="323" name="Google Shape;323;p9"/>
                <p:cNvSpPr/>
                <p:nvPr/>
              </p:nvSpPr>
              <p:spPr>
                <a:xfrm>
                  <a:off x="1334761" y="4061320"/>
                  <a:ext cx="17781" cy="13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" h="299" extrusionOk="0">
                      <a:moveTo>
                        <a:pt x="203" y="1"/>
                      </a:moveTo>
                      <a:cubicBezTo>
                        <a:pt x="0" y="1"/>
                        <a:pt x="0" y="298"/>
                        <a:pt x="203" y="298"/>
                      </a:cubicBezTo>
                      <a:cubicBezTo>
                        <a:pt x="381" y="298"/>
                        <a:pt x="393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89"/>
                </a:p>
              </p:txBody>
            </p:sp>
            <p:sp>
              <p:nvSpPr>
                <p:cNvPr id="324" name="Google Shape;324;p9"/>
                <p:cNvSpPr/>
                <p:nvPr/>
              </p:nvSpPr>
              <p:spPr>
                <a:xfrm>
                  <a:off x="1805572" y="4366220"/>
                  <a:ext cx="24251" cy="24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" h="534" extrusionOk="0">
                      <a:moveTo>
                        <a:pt x="214" y="0"/>
                      </a:moveTo>
                      <a:cubicBezTo>
                        <a:pt x="179" y="0"/>
                        <a:pt x="167" y="0"/>
                        <a:pt x="155" y="12"/>
                      </a:cubicBezTo>
                      <a:cubicBezTo>
                        <a:pt x="131" y="12"/>
                        <a:pt x="131" y="24"/>
                        <a:pt x="119" y="24"/>
                      </a:cubicBezTo>
                      <a:lnTo>
                        <a:pt x="72" y="72"/>
                      </a:lnTo>
                      <a:cubicBezTo>
                        <a:pt x="60" y="84"/>
                        <a:pt x="48" y="108"/>
                        <a:pt x="48" y="120"/>
                      </a:cubicBezTo>
                      <a:cubicBezTo>
                        <a:pt x="24" y="131"/>
                        <a:pt x="24" y="167"/>
                        <a:pt x="12" y="179"/>
                      </a:cubicBezTo>
                      <a:cubicBezTo>
                        <a:pt x="0" y="203"/>
                        <a:pt x="0" y="250"/>
                        <a:pt x="12" y="286"/>
                      </a:cubicBezTo>
                      <a:lnTo>
                        <a:pt x="12" y="310"/>
                      </a:lnTo>
                      <a:lnTo>
                        <a:pt x="12" y="322"/>
                      </a:lnTo>
                      <a:cubicBezTo>
                        <a:pt x="24" y="370"/>
                        <a:pt x="48" y="417"/>
                        <a:pt x="84" y="441"/>
                      </a:cubicBezTo>
                      <a:cubicBezTo>
                        <a:pt x="119" y="477"/>
                        <a:pt x="167" y="501"/>
                        <a:pt x="203" y="524"/>
                      </a:cubicBezTo>
                      <a:cubicBezTo>
                        <a:pt x="226" y="530"/>
                        <a:pt x="250" y="533"/>
                        <a:pt x="274" y="533"/>
                      </a:cubicBezTo>
                      <a:cubicBezTo>
                        <a:pt x="298" y="533"/>
                        <a:pt x="322" y="530"/>
                        <a:pt x="345" y="524"/>
                      </a:cubicBezTo>
                      <a:cubicBezTo>
                        <a:pt x="381" y="501"/>
                        <a:pt x="429" y="489"/>
                        <a:pt x="465" y="441"/>
                      </a:cubicBezTo>
                      <a:cubicBezTo>
                        <a:pt x="488" y="417"/>
                        <a:pt x="524" y="370"/>
                        <a:pt x="536" y="322"/>
                      </a:cubicBezTo>
                      <a:cubicBezTo>
                        <a:pt x="536" y="286"/>
                        <a:pt x="536" y="239"/>
                        <a:pt x="524" y="191"/>
                      </a:cubicBezTo>
                      <a:cubicBezTo>
                        <a:pt x="512" y="143"/>
                        <a:pt x="488" y="108"/>
                        <a:pt x="453" y="72"/>
                      </a:cubicBezTo>
                      <a:cubicBezTo>
                        <a:pt x="417" y="48"/>
                        <a:pt x="369" y="12"/>
                        <a:pt x="3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89"/>
                </a:p>
              </p:txBody>
            </p:sp>
            <p:sp>
              <p:nvSpPr>
                <p:cNvPr id="325" name="Google Shape;325;p9"/>
                <p:cNvSpPr/>
                <p:nvPr/>
              </p:nvSpPr>
              <p:spPr>
                <a:xfrm>
                  <a:off x="1769467" y="4332287"/>
                  <a:ext cx="17284" cy="18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403" extrusionOk="0">
                      <a:moveTo>
                        <a:pt x="131" y="0"/>
                      </a:moveTo>
                      <a:lnTo>
                        <a:pt x="36" y="48"/>
                      </a:lnTo>
                      <a:cubicBezTo>
                        <a:pt x="12" y="84"/>
                        <a:pt x="0" y="96"/>
                        <a:pt x="0" y="143"/>
                      </a:cubicBezTo>
                      <a:lnTo>
                        <a:pt x="0" y="167"/>
                      </a:lnTo>
                      <a:lnTo>
                        <a:pt x="0" y="238"/>
                      </a:lnTo>
                      <a:lnTo>
                        <a:pt x="0" y="262"/>
                      </a:lnTo>
                      <a:lnTo>
                        <a:pt x="36" y="346"/>
                      </a:lnTo>
                      <a:cubicBezTo>
                        <a:pt x="72" y="381"/>
                        <a:pt x="96" y="393"/>
                        <a:pt x="131" y="393"/>
                      </a:cubicBezTo>
                      <a:cubicBezTo>
                        <a:pt x="143" y="399"/>
                        <a:pt x="161" y="402"/>
                        <a:pt x="181" y="402"/>
                      </a:cubicBezTo>
                      <a:cubicBezTo>
                        <a:pt x="200" y="402"/>
                        <a:pt x="221" y="399"/>
                        <a:pt x="239" y="393"/>
                      </a:cubicBezTo>
                      <a:lnTo>
                        <a:pt x="322" y="346"/>
                      </a:lnTo>
                      <a:cubicBezTo>
                        <a:pt x="358" y="322"/>
                        <a:pt x="370" y="286"/>
                        <a:pt x="370" y="262"/>
                      </a:cubicBezTo>
                      <a:cubicBezTo>
                        <a:pt x="381" y="215"/>
                        <a:pt x="381" y="167"/>
                        <a:pt x="370" y="143"/>
                      </a:cubicBezTo>
                      <a:lnTo>
                        <a:pt x="322" y="48"/>
                      </a:lnTo>
                      <a:cubicBezTo>
                        <a:pt x="298" y="24"/>
                        <a:pt x="262" y="0"/>
                        <a:pt x="2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89"/>
                </a:p>
              </p:txBody>
            </p:sp>
            <p:sp>
              <p:nvSpPr>
                <p:cNvPr id="326" name="Google Shape;326;p9"/>
                <p:cNvSpPr/>
                <p:nvPr/>
              </p:nvSpPr>
              <p:spPr>
                <a:xfrm>
                  <a:off x="1809870" y="4303738"/>
                  <a:ext cx="12442" cy="9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215" extrusionOk="0">
                      <a:moveTo>
                        <a:pt x="143" y="0"/>
                      </a:moveTo>
                      <a:cubicBezTo>
                        <a:pt x="0" y="0"/>
                        <a:pt x="0" y="215"/>
                        <a:pt x="143" y="215"/>
                      </a:cubicBezTo>
                      <a:cubicBezTo>
                        <a:pt x="274" y="215"/>
                        <a:pt x="274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89"/>
                </a:p>
              </p:txBody>
            </p:sp>
            <p:sp>
              <p:nvSpPr>
                <p:cNvPr id="327" name="Google Shape;327;p9"/>
                <p:cNvSpPr/>
                <p:nvPr/>
              </p:nvSpPr>
              <p:spPr>
                <a:xfrm>
                  <a:off x="1819552" y="4264420"/>
                  <a:ext cx="15157" cy="11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251" extrusionOk="0">
                      <a:moveTo>
                        <a:pt x="167" y="0"/>
                      </a:moveTo>
                      <a:cubicBezTo>
                        <a:pt x="1" y="0"/>
                        <a:pt x="1" y="250"/>
                        <a:pt x="167" y="250"/>
                      </a:cubicBezTo>
                      <a:cubicBezTo>
                        <a:pt x="334" y="250"/>
                        <a:pt x="334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89"/>
                </a:p>
              </p:txBody>
            </p:sp>
            <p:sp>
              <p:nvSpPr>
                <p:cNvPr id="328" name="Google Shape;328;p9"/>
                <p:cNvSpPr/>
                <p:nvPr/>
              </p:nvSpPr>
              <p:spPr>
                <a:xfrm>
                  <a:off x="1815612" y="4536929"/>
                  <a:ext cx="21582" cy="19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" h="441" extrusionOk="0">
                      <a:moveTo>
                        <a:pt x="239" y="0"/>
                      </a:moveTo>
                      <a:cubicBezTo>
                        <a:pt x="191" y="0"/>
                        <a:pt x="167" y="12"/>
                        <a:pt x="120" y="24"/>
                      </a:cubicBezTo>
                      <a:cubicBezTo>
                        <a:pt x="96" y="36"/>
                        <a:pt x="60" y="72"/>
                        <a:pt x="48" y="96"/>
                      </a:cubicBezTo>
                      <a:cubicBezTo>
                        <a:pt x="48" y="119"/>
                        <a:pt x="36" y="119"/>
                        <a:pt x="36" y="131"/>
                      </a:cubicBezTo>
                      <a:lnTo>
                        <a:pt x="36" y="143"/>
                      </a:lnTo>
                      <a:cubicBezTo>
                        <a:pt x="13" y="155"/>
                        <a:pt x="13" y="179"/>
                        <a:pt x="13" y="191"/>
                      </a:cubicBezTo>
                      <a:cubicBezTo>
                        <a:pt x="1" y="215"/>
                        <a:pt x="1" y="238"/>
                        <a:pt x="13" y="262"/>
                      </a:cubicBezTo>
                      <a:cubicBezTo>
                        <a:pt x="13" y="298"/>
                        <a:pt x="36" y="310"/>
                        <a:pt x="48" y="334"/>
                      </a:cubicBezTo>
                      <a:cubicBezTo>
                        <a:pt x="60" y="358"/>
                        <a:pt x="60" y="369"/>
                        <a:pt x="72" y="381"/>
                      </a:cubicBezTo>
                      <a:cubicBezTo>
                        <a:pt x="108" y="417"/>
                        <a:pt x="120" y="429"/>
                        <a:pt x="167" y="429"/>
                      </a:cubicBezTo>
                      <a:cubicBezTo>
                        <a:pt x="179" y="429"/>
                        <a:pt x="215" y="429"/>
                        <a:pt x="227" y="441"/>
                      </a:cubicBezTo>
                      <a:lnTo>
                        <a:pt x="275" y="441"/>
                      </a:lnTo>
                      <a:cubicBezTo>
                        <a:pt x="310" y="441"/>
                        <a:pt x="346" y="429"/>
                        <a:pt x="394" y="405"/>
                      </a:cubicBezTo>
                      <a:cubicBezTo>
                        <a:pt x="417" y="393"/>
                        <a:pt x="453" y="369"/>
                        <a:pt x="465" y="334"/>
                      </a:cubicBezTo>
                      <a:cubicBezTo>
                        <a:pt x="477" y="250"/>
                        <a:pt x="477" y="155"/>
                        <a:pt x="429" y="96"/>
                      </a:cubicBezTo>
                      <a:cubicBezTo>
                        <a:pt x="394" y="24"/>
                        <a:pt x="310" y="0"/>
                        <a:pt x="2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89"/>
                </a:p>
              </p:txBody>
            </p:sp>
            <p:sp>
              <p:nvSpPr>
                <p:cNvPr id="329" name="Google Shape;329;p9"/>
                <p:cNvSpPr/>
                <p:nvPr/>
              </p:nvSpPr>
              <p:spPr>
                <a:xfrm>
                  <a:off x="1793533" y="4505122"/>
                  <a:ext cx="18912" cy="14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23" extrusionOk="0">
                      <a:moveTo>
                        <a:pt x="203" y="1"/>
                      </a:moveTo>
                      <a:cubicBezTo>
                        <a:pt x="1" y="1"/>
                        <a:pt x="1" y="322"/>
                        <a:pt x="203" y="322"/>
                      </a:cubicBezTo>
                      <a:cubicBezTo>
                        <a:pt x="417" y="322"/>
                        <a:pt x="41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89"/>
                </a:p>
              </p:txBody>
            </p:sp>
            <p:sp>
              <p:nvSpPr>
                <p:cNvPr id="330" name="Google Shape;330;p9"/>
                <p:cNvSpPr/>
                <p:nvPr/>
              </p:nvSpPr>
              <p:spPr>
                <a:xfrm>
                  <a:off x="2369943" y="4674833"/>
                  <a:ext cx="19953" cy="15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346" extrusionOk="0">
                      <a:moveTo>
                        <a:pt x="226" y="0"/>
                      </a:moveTo>
                      <a:cubicBezTo>
                        <a:pt x="0" y="0"/>
                        <a:pt x="0" y="346"/>
                        <a:pt x="226" y="346"/>
                      </a:cubicBezTo>
                      <a:cubicBezTo>
                        <a:pt x="230" y="346"/>
                        <a:pt x="233" y="346"/>
                        <a:pt x="237" y="346"/>
                      </a:cubicBezTo>
                      <a:cubicBezTo>
                        <a:pt x="441" y="346"/>
                        <a:pt x="437" y="0"/>
                        <a:pt x="22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89"/>
                </a:p>
              </p:txBody>
            </p:sp>
            <p:sp>
              <p:nvSpPr>
                <p:cNvPr id="331" name="Google Shape;331;p9"/>
                <p:cNvSpPr/>
                <p:nvPr/>
              </p:nvSpPr>
              <p:spPr>
                <a:xfrm>
                  <a:off x="2297733" y="4699084"/>
                  <a:ext cx="16198" cy="12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286" extrusionOk="0">
                      <a:moveTo>
                        <a:pt x="179" y="0"/>
                      </a:moveTo>
                      <a:cubicBezTo>
                        <a:pt x="1" y="0"/>
                        <a:pt x="1" y="286"/>
                        <a:pt x="179" y="286"/>
                      </a:cubicBezTo>
                      <a:cubicBezTo>
                        <a:pt x="358" y="286"/>
                        <a:pt x="358" y="0"/>
                        <a:pt x="1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89"/>
                </a:p>
              </p:txBody>
            </p:sp>
            <p:sp>
              <p:nvSpPr>
                <p:cNvPr id="332" name="Google Shape;332;p9"/>
                <p:cNvSpPr/>
                <p:nvPr/>
              </p:nvSpPr>
              <p:spPr>
                <a:xfrm>
                  <a:off x="2837681" y="4697497"/>
                  <a:ext cx="13528" cy="14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311" extrusionOk="0">
                      <a:moveTo>
                        <a:pt x="143" y="1"/>
                      </a:moveTo>
                      <a:cubicBezTo>
                        <a:pt x="120" y="1"/>
                        <a:pt x="96" y="1"/>
                        <a:pt x="84" y="13"/>
                      </a:cubicBezTo>
                      <a:cubicBezTo>
                        <a:pt x="48" y="25"/>
                        <a:pt x="36" y="48"/>
                        <a:pt x="24" y="72"/>
                      </a:cubicBezTo>
                      <a:lnTo>
                        <a:pt x="24" y="84"/>
                      </a:lnTo>
                      <a:cubicBezTo>
                        <a:pt x="24" y="108"/>
                        <a:pt x="1" y="108"/>
                        <a:pt x="1" y="120"/>
                      </a:cubicBezTo>
                      <a:lnTo>
                        <a:pt x="1" y="191"/>
                      </a:lnTo>
                      <a:cubicBezTo>
                        <a:pt x="1" y="203"/>
                        <a:pt x="24" y="203"/>
                        <a:pt x="24" y="227"/>
                      </a:cubicBezTo>
                      <a:lnTo>
                        <a:pt x="24" y="239"/>
                      </a:lnTo>
                      <a:lnTo>
                        <a:pt x="48" y="263"/>
                      </a:lnTo>
                      <a:cubicBezTo>
                        <a:pt x="60" y="287"/>
                        <a:pt x="96" y="298"/>
                        <a:pt x="108" y="310"/>
                      </a:cubicBezTo>
                      <a:lnTo>
                        <a:pt x="155" y="310"/>
                      </a:lnTo>
                      <a:cubicBezTo>
                        <a:pt x="179" y="310"/>
                        <a:pt x="215" y="310"/>
                        <a:pt x="227" y="298"/>
                      </a:cubicBezTo>
                      <a:lnTo>
                        <a:pt x="262" y="263"/>
                      </a:lnTo>
                      <a:cubicBezTo>
                        <a:pt x="274" y="251"/>
                        <a:pt x="286" y="227"/>
                        <a:pt x="298" y="203"/>
                      </a:cubicBezTo>
                      <a:lnTo>
                        <a:pt x="298" y="144"/>
                      </a:lnTo>
                      <a:cubicBezTo>
                        <a:pt x="298" y="108"/>
                        <a:pt x="286" y="84"/>
                        <a:pt x="286" y="72"/>
                      </a:cubicBezTo>
                      <a:cubicBezTo>
                        <a:pt x="274" y="60"/>
                        <a:pt x="274" y="48"/>
                        <a:pt x="239" y="25"/>
                      </a:cubicBezTo>
                      <a:cubicBezTo>
                        <a:pt x="227" y="13"/>
                        <a:pt x="215" y="13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89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504931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8"/>
          <p:cNvSpPr txBox="1">
            <a:spLocks noGrp="1"/>
          </p:cNvSpPr>
          <p:nvPr>
            <p:ph type="title"/>
          </p:nvPr>
        </p:nvSpPr>
        <p:spPr>
          <a:xfrm>
            <a:off x="2390600" y="1436800"/>
            <a:ext cx="7410800" cy="33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6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8952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12200467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white"/>
              </a:solidFill>
            </a:endParaRPr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4233" y="4953000"/>
            <a:ext cx="12196233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extLst/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/>
              <a:gdLst>
                <a:gd name="T0" fmla="*/ 0 w 5760"/>
                <a:gd name="T1" fmla="*/ 0 h 528"/>
                <a:gd name="T2" fmla="*/ 9108557 w 5760"/>
                <a:gd name="T3" fmla="*/ 0 h 528"/>
                <a:gd name="T4" fmla="*/ 9108557 w 5760"/>
                <a:gd name="T5" fmla="*/ 838200 h 528"/>
                <a:gd name="T6" fmla="*/ 75905 w 5760"/>
                <a:gd name="T7" fmla="*/ 0 h 52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760"/>
                <a:gd name="T13" fmla="*/ 0 h 528"/>
                <a:gd name="T14" fmla="*/ 5760 w 5760"/>
                <a:gd name="T15" fmla="*/ 528 h 52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b="1" smtClean="0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extLst/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1752602"/>
            <a:ext cx="103632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3611607"/>
            <a:ext cx="103632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2DA2BF">
                  <a:tint val="20000"/>
                </a:srgbClr>
              </a:solidFill>
            </a:endParaRPr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73E6FFAF-151A-403B-95C5-6E13CC52A3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5208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12811C-8FFC-41DA-BB50-DD5DF662E197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507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4849284" y="3005138"/>
            <a:ext cx="243416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4599518" y="3005138"/>
            <a:ext cx="24553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68" y="1059712"/>
            <a:ext cx="103632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30284" y="2931712"/>
            <a:ext cx="6096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9F77CC5-9BBB-47C4-B568-B573BF024F39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8996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8132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BF8890C-18F5-4328-8009-377FFFDB0CF1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0285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728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5410200"/>
            <a:ext cx="5386917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9" y="5410200"/>
            <a:ext cx="5389033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1444295"/>
            <a:ext cx="5386917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295"/>
            <a:ext cx="5389033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7F6EDA1-EFF9-40C5-B823-44C2FAC828B6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756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C146B95-29BB-4ECB-B2B3-05CEEFAFF455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5415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0F65B10-E5B1-45DD-AC47-0F391E180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36014C0-4BD2-4181-9F21-E423912D68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A876A80-6559-4677-939E-90188D4B1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FB6A5-0E4C-4D56-8678-2E4FA3ABA58A}" type="datetimeFigureOut">
              <a:rPr lang="vi-VN" smtClean="0"/>
              <a:t>06/02/2025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0F6DDF3-17F1-4B94-9F12-27285C77F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525F38-FE58-4AA3-9467-F25F9B5D5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CF770-B534-4B84-AE7F-C5D63E6583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23433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A0D290-A40E-4BDE-B918-788B287708D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6757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876800"/>
            <a:ext cx="9975701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892800" y="5355102"/>
            <a:ext cx="5299456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19200" y="274320"/>
            <a:ext cx="9973056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031037D-65DC-43A9-8127-5F224AA8FF12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7224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666751" y="5945188"/>
            <a:ext cx="6587067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6" name="Freeform 15"/>
          <p:cNvSpPr>
            <a:spLocks/>
          </p:cNvSpPr>
          <p:nvPr/>
        </p:nvSpPr>
        <p:spPr bwMode="auto">
          <a:xfrm>
            <a:off x="647700" y="5938838"/>
            <a:ext cx="4921251" cy="933450"/>
          </a:xfrm>
          <a:custGeom>
            <a:avLst/>
            <a:gdLst>
              <a:gd name="T0" fmla="*/ 0 w 5591"/>
              <a:gd name="T1" fmla="*/ 0 h 588"/>
              <a:gd name="T2" fmla="*/ 3802505 w 5591"/>
              <a:gd name="T3" fmla="*/ 0 h 588"/>
              <a:gd name="T4" fmla="*/ 3802505 w 5591"/>
              <a:gd name="T5" fmla="*/ 838200 h 588"/>
              <a:gd name="T6" fmla="*/ 31688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11552768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11303001" y="4987925"/>
            <a:ext cx="243417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1643" y="5443402"/>
            <a:ext cx="95504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89968"/>
            <a:ext cx="115824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865122"/>
            <a:ext cx="1076724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40585591-1301-4E77-84BA-329EA9E297CD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9902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81330"/>
            <a:ext cx="10972800" cy="4386071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9BE6D-A75F-4106-864D-2ABB01B996F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6813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5351" y="274641"/>
            <a:ext cx="2369960" cy="5592761"/>
          </a:xfrm>
        </p:spPr>
        <p:txBody>
          <a:bodyPr vert="eaVer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432800" cy="5592760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05258-651E-4B22-A204-4422877A646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1548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92100"/>
            <a:ext cx="10972800" cy="5727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58BCBE9-C702-4414-B321-064D32DF72D8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167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82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60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33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86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E6C550E-992E-4186-A495-D5929BCD0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19D6912-1843-4381-A43B-4649AAD93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45005B-6853-464F-87C0-76E6786D9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FB6A5-0E4C-4D56-8678-2E4FA3ABA58A}" type="datetimeFigureOut">
              <a:rPr lang="vi-VN" smtClean="0"/>
              <a:t>06/02/2025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DB80488-6E34-4B7A-BECA-4A887DE4A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A5B70A4-53F5-4D15-80E2-94C72FDC2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CF770-B534-4B84-AE7F-C5D63E6583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13859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71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26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00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47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04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17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394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138FA27-EAF7-4288-AE36-49AE592F8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32656CC-ABF8-4FD1-AD0C-B68EB1C0BD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CA13EED-3FD5-44E1-A5E2-75447D63BD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D6F03FF-E8C5-4E8C-95D6-C95F38C2C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FB6A5-0E4C-4D56-8678-2E4FA3ABA58A}" type="datetimeFigureOut">
              <a:rPr lang="vi-VN" smtClean="0"/>
              <a:t>06/02/2025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AE8300C-F03E-4B5F-8897-F385E40F5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B607991-BE86-48F7-8966-66A40199C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CF770-B534-4B84-AE7F-C5D63E6583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9718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23DB85-B31D-4AAF-BB54-3F52CC171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BAB2B1F-59BF-4E1E-9F6F-73117103A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15B4839-6F01-46C4-8F62-C3288DE01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0418780-D7D2-4C0B-847F-DEDF54CA1A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074E4DC-8115-48D9-9F63-2D819C8F82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FFDE6BB1-FA1B-47A6-9E50-5D546268B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FB6A5-0E4C-4D56-8678-2E4FA3ABA58A}" type="datetimeFigureOut">
              <a:rPr lang="vi-VN" smtClean="0"/>
              <a:t>06/02/2025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F377FB2-E65F-4F12-92A6-43B7A7B45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66A31F8-7397-4946-BDB7-31648A00B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CF770-B534-4B84-AE7F-C5D63E6583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3320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FE647CC-5E91-41B9-AC22-2DEC4918E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B2BF797-A2C8-46B8-8CC3-80FAD5EB6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FB6A5-0E4C-4D56-8678-2E4FA3ABA58A}" type="datetimeFigureOut">
              <a:rPr lang="vi-VN" smtClean="0"/>
              <a:t>06/02/2025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32566B6-1F14-46D3-BCD0-BD1BC158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035B689-E031-4993-B1EC-B0975CD8A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CF770-B534-4B84-AE7F-C5D63E6583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4682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544F10BC-414A-4A00-B3B6-9FBBC4B16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FB6A5-0E4C-4D56-8678-2E4FA3ABA58A}" type="datetimeFigureOut">
              <a:rPr lang="vi-VN" smtClean="0"/>
              <a:t>06/02/2025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9398962-A675-4F5E-87C7-0E2A7C3BE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EC4A9C6-851B-4859-969E-551A4EEDA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CF770-B534-4B84-AE7F-C5D63E6583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93112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BBE2D88-4D11-4E1B-B195-A9347578E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A1D5485-89CE-4FC7-9DED-1096F8DE5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6C7F464-66FF-4702-B502-882F184D27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5F3EA03-7666-4D42-A385-689EFB62B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FB6A5-0E4C-4D56-8678-2E4FA3ABA58A}" type="datetimeFigureOut">
              <a:rPr lang="vi-VN" smtClean="0"/>
              <a:t>06/02/2025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A37E2D9-BF2D-4F77-9A72-2573549D7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73DC2A1-2895-4985-B0F1-FEF1C5EFD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CF770-B534-4B84-AE7F-C5D63E6583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713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6AE2B14-3D40-4BAB-92B7-B7BB8609B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BC9FB1B-DA5C-44A5-9AE9-C7D0F91C89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19948BA-58F6-4582-9709-0F6C4D8A4B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869C7BE-553F-42F4-942F-0CD4D6255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FB6A5-0E4C-4D56-8678-2E4FA3ABA58A}" type="datetimeFigureOut">
              <a:rPr lang="vi-VN" smtClean="0"/>
              <a:t>06/02/2025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359F9FF-D9D9-442F-B9A1-8854D47C1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71AD523-24D1-47F5-96DE-21B02EFF9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7CF770-B534-4B84-AE7F-C5D63E6583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9221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97970DD-1816-43D1-80BC-FF8ED9712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77160FA-F52C-416A-90C2-18762D6D23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A9D290-4207-493A-A095-97A90E70F2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FB6A5-0E4C-4D56-8678-2E4FA3ABA58A}" type="datetimeFigureOut">
              <a:rPr lang="vi-VN" smtClean="0"/>
              <a:t>06/02/2025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89834D3-08FB-4A81-A8FE-CE83095002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CA0BD7F-1BCF-4DD5-94FC-3936ED15D7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7CF770-B534-4B84-AE7F-C5D63E65833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4591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666751" y="5945188"/>
            <a:ext cx="6587067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027" name="Freeform 11"/>
          <p:cNvSpPr>
            <a:spLocks/>
          </p:cNvSpPr>
          <p:nvPr/>
        </p:nvSpPr>
        <p:spPr bwMode="auto">
          <a:xfrm>
            <a:off x="647700" y="5938838"/>
            <a:ext cx="4921251" cy="933450"/>
          </a:xfrm>
          <a:custGeom>
            <a:avLst/>
            <a:gdLst>
              <a:gd name="T0" fmla="*/ 0 w 5591"/>
              <a:gd name="T1" fmla="*/ 0 h 588"/>
              <a:gd name="T2" fmla="*/ 3802505 w 5591"/>
              <a:gd name="T3" fmla="*/ 0 h 588"/>
              <a:gd name="T4" fmla="*/ 3802505 w 5591"/>
              <a:gd name="T5" fmla="*/ 838200 h 588"/>
              <a:gd name="T6" fmla="*/ 31688 w 5591"/>
              <a:gd name="T7" fmla="*/ 0 h 588"/>
              <a:gd name="T8" fmla="*/ 0 60000 65536"/>
              <a:gd name="T9" fmla="*/ 0 60000 65536"/>
              <a:gd name="T10" fmla="*/ 0 60000 65536"/>
              <a:gd name="T11" fmla="*/ 0 60000 65536"/>
              <a:gd name="T12" fmla="*/ 0 w 5591"/>
              <a:gd name="T13" fmla="*/ 0 h 588"/>
              <a:gd name="T14" fmla="*/ 5591 w 5591"/>
              <a:gd name="T15" fmla="*/ 588 h 5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 smtClean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8056" y="5791253"/>
            <a:ext cx="4536419" cy="1080868"/>
          </a:xfrm>
          <a:prstGeom prst="rtTriangle">
            <a:avLst/>
          </a:prstGeom>
          <a:blipFill>
            <a:blip r:embed="rId1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12316" y="5787739"/>
            <a:ext cx="454067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609600" y="1481138"/>
            <a:ext cx="109728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8970433" y="6408739"/>
            <a:ext cx="2559051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5839884" y="6408739"/>
            <a:ext cx="3134783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29484" y="6408739"/>
            <a:ext cx="488949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AE6AFCD-76DA-4CFA-B432-C0242F37D64C}" type="slidenum">
              <a:rPr lang="en-US">
                <a:solidFill>
                  <a:prstClr val="black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07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2025/2/6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0718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audio" Target="../media/media1.mp3"/><Relationship Id="rId7" Type="http://schemas.openxmlformats.org/officeDocument/2006/relationships/image" Target="../media/image28.png"/><Relationship Id="rId12" Type="http://schemas.openxmlformats.org/officeDocument/2006/relationships/image" Target="../media/image33.emf"/><Relationship Id="rId2" Type="http://schemas.microsoft.com/office/2007/relationships/media" Target="../media/media1.mp3"/><Relationship Id="rId1" Type="http://schemas.openxmlformats.org/officeDocument/2006/relationships/tags" Target="../tags/tag4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3FD5971-C168-43FC-A5DB-5C99E8F4F5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61" b="30933"/>
          <a:stretch/>
        </p:blipFill>
        <p:spPr>
          <a:xfrm>
            <a:off x="2811781" y="4777740"/>
            <a:ext cx="9240660" cy="2080260"/>
          </a:xfrm>
          <a:prstGeom prst="rect">
            <a:avLst/>
          </a:prstGeom>
        </p:spPr>
      </p:pic>
      <p:sp>
        <p:nvSpPr>
          <p:cNvPr id="5" name="Hình Chữ nhật 4"/>
          <p:cNvSpPr/>
          <p:nvPr/>
        </p:nvSpPr>
        <p:spPr>
          <a:xfrm>
            <a:off x="4898471" y="3823633"/>
            <a:ext cx="3889143" cy="954107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800" b="1" i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GV : </a:t>
            </a:r>
            <a:r>
              <a:rPr lang="en-US" sz="2800" b="1" i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2800" b="1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Hiền</a:t>
            </a:r>
            <a:endParaRPr lang="en-US" sz="2800" b="1" i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800" b="1" i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800" b="1" i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800" b="1" i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vi-VN" sz="2800" b="1" i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175550" y="1150032"/>
            <a:ext cx="4254008" cy="63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0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1, 2  </a:t>
            </a:r>
            <a:r>
              <a:rPr lang="en-US" sz="3500" dirty="0">
                <a:solidFill>
                  <a:srgbClr val="FF3399"/>
                </a:solidFill>
                <a:latin typeface="VNI-Helve" pitchFamily="2" charset="0"/>
              </a:rPr>
              <a:t>: TẬP ĐỌC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B7CDE11-6F07-4E72-9478-3FAA5D5DF4B1}"/>
              </a:ext>
            </a:extLst>
          </p:cNvPr>
          <p:cNvSpPr txBox="1"/>
          <p:nvPr/>
        </p:nvSpPr>
        <p:spPr>
          <a:xfrm>
            <a:off x="2568508" y="327514"/>
            <a:ext cx="7813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</a:t>
            </a:r>
            <a:r>
              <a:rPr lang="en-US" sz="36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</a:t>
            </a:r>
            <a:endParaRPr lang="vi-VN" sz="3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4CB5C8C-16A4-4CBF-80E1-99F0BC5C1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5" y="3610294"/>
            <a:ext cx="2534484" cy="324770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960022A-44F0-44DE-A1B8-568700BCE14F}"/>
              </a:ext>
            </a:extLst>
          </p:cNvPr>
          <p:cNvSpPr/>
          <p:nvPr/>
        </p:nvSpPr>
        <p:spPr>
          <a:xfrm>
            <a:off x="34024" y="919199"/>
            <a:ext cx="1503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u="sng" dirty="0" err="1">
                <a:solidFill>
                  <a:srgbClr val="0000FF"/>
                </a:solidFill>
                <a:latin typeface="Patrick Hand" panose="00000500000000000000" pitchFamily="2" charset="0"/>
              </a:rPr>
              <a:t>Chủ</a:t>
            </a:r>
            <a:r>
              <a:rPr lang="en-US" sz="2400" u="sng" dirty="0">
                <a:solidFill>
                  <a:srgbClr val="0000FF"/>
                </a:solidFill>
                <a:latin typeface="Patrick Hand" panose="00000500000000000000" pitchFamily="2" charset="0"/>
              </a:rPr>
              <a:t> </a:t>
            </a:r>
            <a:r>
              <a:rPr lang="en-US" sz="2400" u="sng" dirty="0" err="1">
                <a:solidFill>
                  <a:srgbClr val="0000FF"/>
                </a:solidFill>
                <a:latin typeface="Patrick Hand" panose="00000500000000000000" pitchFamily="2" charset="0"/>
              </a:rPr>
              <a:t>điểm</a:t>
            </a:r>
            <a:endParaRPr lang="en-US" sz="2400" u="sng" dirty="0">
              <a:solidFill>
                <a:srgbClr val="0000FF"/>
              </a:solidFill>
              <a:latin typeface="Patrick Hand" panose="00000500000000000000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F4DA402E-793B-4134-BCAA-065946161A40}"/>
              </a:ext>
            </a:extLst>
          </p:cNvPr>
          <p:cNvSpPr/>
          <p:nvPr/>
        </p:nvSpPr>
        <p:spPr>
          <a:xfrm>
            <a:off x="-15070" y="1462240"/>
            <a:ext cx="36399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vẻ</a:t>
            </a:r>
            <a:endParaRPr lang="en-US" sz="2800" b="1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B3E235D2-9901-4775-A7DD-0551A377E972}"/>
              </a:ext>
            </a:extLst>
          </p:cNvPr>
          <p:cNvSpPr/>
          <p:nvPr/>
        </p:nvSpPr>
        <p:spPr>
          <a:xfrm>
            <a:off x="3893356" y="2010040"/>
            <a:ext cx="58993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400" i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Tóc</a:t>
            </a:r>
            <a:r>
              <a:rPr lang="en-US" sz="4400" i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xoăn</a:t>
            </a:r>
            <a:r>
              <a:rPr lang="en-US" sz="4400" i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4400" i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tóc</a:t>
            </a:r>
            <a:r>
              <a:rPr lang="en-US" sz="4400" i="1" dirty="0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i="1" dirty="0" err="1">
                <a:solidFill>
                  <a:srgbClr val="FF0066"/>
                </a:solidFill>
                <a:latin typeface="Arial" pitchFamily="34" charset="0"/>
                <a:cs typeface="Arial" pitchFamily="34" charset="0"/>
              </a:rPr>
              <a:t>thẳng</a:t>
            </a:r>
            <a:endParaRPr lang="en-US" sz="4400" i="1" dirty="0">
              <a:solidFill>
                <a:srgbClr val="FF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8EEB12A-2ADF-49F9-A536-B66790070342}"/>
              </a:ext>
            </a:extLst>
          </p:cNvPr>
          <p:cNvSpPr txBox="1"/>
          <p:nvPr/>
        </p:nvSpPr>
        <p:spPr>
          <a:xfrm>
            <a:off x="8272451" y="2945142"/>
            <a:ext cx="2292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Lê</a:t>
            </a:r>
            <a:endParaRPr lang="vi-VN" sz="2800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4.81481E-6 L -1.25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="" xmlns:a16="http://schemas.microsoft.com/office/drawing/2014/main" id="{34007618-922E-4713-97FB-B8AFD639D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340" y="94984"/>
            <a:ext cx="37385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400" i="1" dirty="0">
                <a:solidFill>
                  <a:srgbClr val="339933"/>
                </a:solidFill>
              </a:rPr>
              <a:t>TÌM HIỂU NỘI DUNG BÀI</a:t>
            </a:r>
          </a:p>
        </p:txBody>
      </p:sp>
      <p:sp>
        <p:nvSpPr>
          <p:cNvPr id="5" name="Text Box 6">
            <a:extLst>
              <a:ext uri="{FF2B5EF4-FFF2-40B4-BE49-F238E27FC236}">
                <a16:creationId xmlns="" xmlns:a16="http://schemas.microsoft.com/office/drawing/2014/main" id="{852E08C4-101C-4597-A932-5CA0C74AE772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804670" y="-1525238"/>
            <a:ext cx="553998" cy="471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400" dirty="0">
                <a:solidFill>
                  <a:schemeClr val="accent2"/>
                </a:solidFill>
              </a:rPr>
              <a:t>      </a:t>
            </a:r>
            <a:r>
              <a:rPr lang="en-US" altLang="vi-VN" sz="2400" dirty="0" err="1">
                <a:solidFill>
                  <a:srgbClr val="FF00FF"/>
                </a:solidFill>
              </a:rPr>
              <a:t>Học</a:t>
            </a:r>
            <a:r>
              <a:rPr lang="en-US" altLang="vi-VN" sz="2400" dirty="0">
                <a:solidFill>
                  <a:srgbClr val="FF00FF"/>
                </a:solidFill>
              </a:rPr>
              <a:t> </a:t>
            </a:r>
            <a:r>
              <a:rPr lang="en-US" altLang="vi-VN" sz="2400" dirty="0" err="1">
                <a:solidFill>
                  <a:srgbClr val="FF00FF"/>
                </a:solidFill>
              </a:rPr>
              <a:t>sinh</a:t>
            </a:r>
            <a:r>
              <a:rPr lang="en-US" altLang="vi-VN" sz="2400" dirty="0">
                <a:solidFill>
                  <a:srgbClr val="FF00FF"/>
                </a:solidFill>
              </a:rPr>
              <a:t> </a:t>
            </a:r>
            <a:r>
              <a:rPr lang="en-US" altLang="vi-VN" sz="2400" dirty="0" err="1">
                <a:solidFill>
                  <a:srgbClr val="FF00FF"/>
                </a:solidFill>
              </a:rPr>
              <a:t>đọc</a:t>
            </a:r>
            <a:r>
              <a:rPr lang="en-US" altLang="vi-VN" sz="2400" dirty="0">
                <a:solidFill>
                  <a:srgbClr val="FF00FF"/>
                </a:solidFill>
              </a:rPr>
              <a:t> </a:t>
            </a:r>
            <a:r>
              <a:rPr lang="en-US" altLang="vi-VN" sz="2400" dirty="0" err="1">
                <a:solidFill>
                  <a:srgbClr val="FF00FF"/>
                </a:solidFill>
              </a:rPr>
              <a:t>thầm</a:t>
            </a:r>
            <a:r>
              <a:rPr lang="en-US" altLang="vi-VN" sz="2400" dirty="0">
                <a:solidFill>
                  <a:srgbClr val="FF00FF"/>
                </a:solidFill>
              </a:rPr>
              <a:t> </a:t>
            </a:r>
            <a:r>
              <a:rPr lang="en-US" altLang="vi-VN" sz="2400" dirty="0" err="1">
                <a:solidFill>
                  <a:srgbClr val="FF00FF"/>
                </a:solidFill>
              </a:rPr>
              <a:t>đoạn</a:t>
            </a:r>
            <a:r>
              <a:rPr lang="en-US" altLang="vi-VN" sz="2400" dirty="0">
                <a:solidFill>
                  <a:srgbClr val="FF00FF"/>
                </a:solidFill>
              </a:rPr>
              <a:t> 3 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5256E14-AD3C-4CBD-8FAD-0C39437E2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17" y="1110648"/>
            <a:ext cx="11873947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600" b="0" dirty="0">
                <a:solidFill>
                  <a:srgbClr val="0000CC"/>
                </a:solidFill>
                <a:cs typeface="Times New Roman" panose="02020603050405020304" pitchFamily="18" charset="0"/>
              </a:rPr>
              <a:t>       Lam </a:t>
            </a:r>
            <a:r>
              <a:rPr lang="en-US" altLang="vi-VN" sz="2600" b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vẫn</a:t>
            </a:r>
            <a:r>
              <a:rPr lang="en-US" altLang="vi-VN" sz="2600" b="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chưa</a:t>
            </a:r>
            <a:r>
              <a:rPr lang="en-US" altLang="vi-VN" sz="2600" b="0" dirty="0">
                <a:solidFill>
                  <a:srgbClr val="0000CC"/>
                </a:solidFill>
                <a:cs typeface="Times New Roman" panose="02020603050405020304" pitchFamily="18" charset="0"/>
              </a:rPr>
              <a:t> tin </a:t>
            </a:r>
            <a:r>
              <a:rPr lang="en-US" altLang="vi-VN" sz="2600" b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lời</a:t>
            </a:r>
            <a:r>
              <a:rPr lang="en-US" altLang="vi-VN" sz="2600" b="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mẹ</a:t>
            </a:r>
            <a:r>
              <a:rPr lang="en-US" altLang="vi-VN" sz="2600" b="0" dirty="0">
                <a:solidFill>
                  <a:srgbClr val="0000CC"/>
                </a:solidFill>
                <a:cs typeface="Times New Roman" panose="02020603050405020304" pitchFamily="18" charset="0"/>
              </a:rPr>
              <a:t>. Cho </a:t>
            </a:r>
            <a:r>
              <a:rPr lang="en-US" altLang="vi-VN" sz="2600" b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đến</a:t>
            </a:r>
            <a:r>
              <a:rPr lang="en-US" altLang="vi-VN" sz="2600" b="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hôm</a:t>
            </a:r>
            <a:r>
              <a:rPr lang="en-US" altLang="vi-VN" sz="2600" b="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hội</a:t>
            </a:r>
            <a:r>
              <a:rPr lang="en-US" altLang="vi-VN" sz="2600" b="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diễn</a:t>
            </a:r>
            <a:r>
              <a:rPr lang="en-US" altLang="vi-VN" sz="2600" b="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Văn</a:t>
            </a:r>
            <a:r>
              <a:rPr lang="en-US" altLang="vi-VN" sz="2600" b="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nghệ</a:t>
            </a:r>
            <a:r>
              <a:rPr lang="en-US" altLang="vi-VN" sz="2600" b="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thì</a:t>
            </a:r>
            <a:r>
              <a:rPr lang="en-US" altLang="vi-VN" sz="2600" b="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cô</a:t>
            </a:r>
            <a:r>
              <a:rPr lang="en-US" altLang="vi-VN" sz="2600" b="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bé</a:t>
            </a:r>
            <a:r>
              <a:rPr lang="en-US" altLang="vi-VN" sz="2600" b="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đã</a:t>
            </a:r>
            <a:r>
              <a:rPr lang="en-US" altLang="vi-VN" sz="2600" b="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hiểu</a:t>
            </a:r>
            <a:r>
              <a:rPr lang="en-US" altLang="vi-VN" sz="2600" b="0" dirty="0">
                <a:solidFill>
                  <a:srgbClr val="0000CC"/>
                </a:solidFill>
                <a:cs typeface="Times New Roman" panose="02020603050405020304" pitchFamily="18" charset="0"/>
              </a:rPr>
              <a:t>. </a:t>
            </a:r>
            <a:r>
              <a:rPr lang="en-US" altLang="vi-VN" sz="2600" b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Tiết</a:t>
            </a:r>
            <a:r>
              <a:rPr lang="en-US" altLang="vi-VN" sz="2600" b="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mục</a:t>
            </a:r>
            <a:r>
              <a:rPr lang="en-US" altLang="vi-VN" sz="2600" b="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nhảy</a:t>
            </a:r>
            <a:r>
              <a:rPr lang="en-US" altLang="vi-VN" sz="2600" b="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tập</a:t>
            </a:r>
            <a:r>
              <a:rPr lang="en-US" altLang="vi-VN" sz="2600" b="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thể</a:t>
            </a:r>
            <a:r>
              <a:rPr lang="en-US" altLang="vi-VN" sz="2600" b="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của</a:t>
            </a:r>
            <a:r>
              <a:rPr lang="en-US" altLang="vi-VN" sz="2600" b="0" dirty="0">
                <a:solidFill>
                  <a:srgbClr val="0000CC"/>
                </a:solidFill>
                <a:cs typeface="Times New Roman" panose="02020603050405020304" pitchFamily="18" charset="0"/>
              </a:rPr>
              <a:t> Lam </a:t>
            </a:r>
            <a:r>
              <a:rPr lang="en-US" altLang="vi-VN" sz="2600" b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và</a:t>
            </a:r>
            <a:r>
              <a:rPr lang="en-US" altLang="vi-VN" sz="2600" b="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các</a:t>
            </a:r>
            <a:r>
              <a:rPr lang="en-US" altLang="vi-VN" sz="2600" b="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bạn</a:t>
            </a:r>
            <a:r>
              <a:rPr lang="en-US" altLang="vi-VN" sz="2600" b="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đạt</a:t>
            </a:r>
            <a:r>
              <a:rPr lang="en-US" altLang="vi-VN" sz="2600" b="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giải</a:t>
            </a:r>
            <a:r>
              <a:rPr lang="en-US" altLang="vi-VN" sz="2600" b="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Nhất</a:t>
            </a:r>
            <a:r>
              <a:rPr lang="en-US" altLang="vi-VN" sz="2600" b="0" dirty="0">
                <a:solidFill>
                  <a:srgbClr val="0000CC"/>
                </a:solidFill>
                <a:cs typeface="Times New Roman" panose="02020603050405020304" pitchFamily="18" charset="0"/>
              </a:rPr>
              <a:t>. Khi </a:t>
            </a:r>
            <a:r>
              <a:rPr lang="en-US" altLang="vi-VN" sz="2600" b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trao</a:t>
            </a:r>
            <a:r>
              <a:rPr lang="en-US" altLang="vi-VN" sz="2600" b="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giải</a:t>
            </a:r>
            <a:r>
              <a:rPr lang="en-US" altLang="vi-VN" sz="2600" b="0" dirty="0">
                <a:solidFill>
                  <a:srgbClr val="0000CC"/>
                </a:solidFill>
                <a:cs typeface="Times New Roman" panose="02020603050405020304" pitchFamily="18" charset="0"/>
              </a:rPr>
              <a:t>, </a:t>
            </a:r>
            <a:r>
              <a:rPr lang="en-US" altLang="vi-VN" sz="2600" b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thầy</a:t>
            </a:r>
            <a:r>
              <a:rPr lang="en-US" altLang="vi-VN" sz="2600" b="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hiệu</a:t>
            </a:r>
            <a:r>
              <a:rPr lang="en-US" altLang="vi-VN" sz="2600" b="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trưởng</a:t>
            </a:r>
            <a:r>
              <a:rPr lang="en-US" altLang="vi-VN" sz="2600" b="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khen</a:t>
            </a:r>
            <a:r>
              <a:rPr lang="en-US" altLang="vi-VN" sz="2600" b="0" dirty="0">
                <a:solidFill>
                  <a:srgbClr val="0000CC"/>
                </a:solidFill>
                <a:cs typeface="Times New Roman" panose="02020603050405020304" pitchFamily="18" charset="0"/>
              </a:rPr>
              <a:t>:   “</a:t>
            </a:r>
            <a:r>
              <a:rPr lang="en-US" altLang="vi-VN" sz="2600" b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Không</a:t>
            </a:r>
            <a:r>
              <a:rPr lang="en-US" altLang="vi-VN" sz="2600" b="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chỉ</a:t>
            </a:r>
            <a:r>
              <a:rPr lang="en-US" altLang="vi-VN" sz="2600" b="0" dirty="0">
                <a:solidFill>
                  <a:srgbClr val="0000CC"/>
                </a:solidFill>
                <a:cs typeface="Times New Roman" panose="02020603050405020304" pitchFamily="18" charset="0"/>
              </a:rPr>
              <a:t> Lam </a:t>
            </a:r>
            <a:r>
              <a:rPr lang="en-US" altLang="vi-VN" sz="2600" b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biết</a:t>
            </a:r>
            <a:r>
              <a:rPr lang="en-US" altLang="vi-VN" sz="2600" b="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nhảy</a:t>
            </a:r>
            <a:r>
              <a:rPr lang="en-US" altLang="vi-VN" sz="2600" b="0" dirty="0">
                <a:solidFill>
                  <a:srgbClr val="0000CC"/>
                </a:solidFill>
                <a:cs typeface="Times New Roman" panose="02020603050405020304" pitchFamily="18" charset="0"/>
              </a:rPr>
              <a:t>  </a:t>
            </a:r>
            <a:r>
              <a:rPr lang="en-US" altLang="vi-VN" sz="2600" b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mà</a:t>
            </a:r>
            <a:r>
              <a:rPr lang="en-US" altLang="vi-VN" sz="2600" b="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mái</a:t>
            </a:r>
            <a:r>
              <a:rPr lang="en-US" altLang="vi-VN" sz="2600" b="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tóc</a:t>
            </a:r>
            <a:r>
              <a:rPr lang="en-US" altLang="vi-VN" sz="2600" b="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của</a:t>
            </a:r>
            <a:r>
              <a:rPr lang="en-US" altLang="vi-VN" sz="2600" b="0" dirty="0">
                <a:solidFill>
                  <a:srgbClr val="0000CC"/>
                </a:solidFill>
                <a:cs typeface="Times New Roman" panose="02020603050405020304" pitchFamily="18" charset="0"/>
              </a:rPr>
              <a:t> Lam </a:t>
            </a:r>
            <a:r>
              <a:rPr lang="en-US" altLang="vi-VN" sz="2600" b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cũng</a:t>
            </a:r>
            <a:r>
              <a:rPr lang="en-US" altLang="vi-VN" sz="2600" b="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biết</a:t>
            </a:r>
            <a:r>
              <a:rPr lang="en-US" altLang="vi-VN" sz="2600" b="0" dirty="0">
                <a:solidFill>
                  <a:srgbClr val="0000CC"/>
                </a:solidFill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solidFill>
                  <a:srgbClr val="0000CC"/>
                </a:solidFill>
                <a:cs typeface="Times New Roman" panose="02020603050405020304" pitchFamily="18" charset="0"/>
              </a:rPr>
              <a:t>nhảy</a:t>
            </a:r>
            <a:r>
              <a:rPr lang="en-US" altLang="vi-VN" sz="2600" b="0" dirty="0">
                <a:solidFill>
                  <a:srgbClr val="0000CC"/>
                </a:solidFill>
                <a:cs typeface="Times New Roman" panose="02020603050405020304" pitchFamily="18" charset="0"/>
              </a:rPr>
              <a:t>.”</a:t>
            </a:r>
          </a:p>
          <a:p>
            <a:pPr eaLnBrk="1" hangingPunct="1"/>
            <a:r>
              <a:rPr lang="en-US" altLang="vi-VN" sz="2600" b="0" dirty="0">
                <a:solidFill>
                  <a:srgbClr val="0000CC"/>
                </a:solidFill>
                <a:cs typeface="Times New Roman" panose="02020603050405020304" pitchFamily="18" charset="0"/>
              </a:rPr>
              <a:t>       </a:t>
            </a:r>
            <a:endParaRPr lang="en-US" altLang="vi-VN" sz="2600" i="1" dirty="0">
              <a:solidFill>
                <a:srgbClr val="0000CC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0D9F93C-DF08-49A9-90DC-74F6AB8BE913}"/>
              </a:ext>
            </a:extLst>
          </p:cNvPr>
          <p:cNvSpPr txBox="1"/>
          <p:nvPr/>
        </p:nvSpPr>
        <p:spPr>
          <a:xfrm>
            <a:off x="1152932" y="1243785"/>
            <a:ext cx="9369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trêu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Lam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nữa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Lam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dậy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chải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tóc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4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vi-VN" sz="24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9">
            <a:extLst>
              <a:ext uri="{FF2B5EF4-FFF2-40B4-BE49-F238E27FC236}">
                <a16:creationId xmlns="" xmlns:a16="http://schemas.microsoft.com/office/drawing/2014/main" id="{BF634C66-1792-4AC5-BCE1-1E8BED1036A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992056" y="-594793"/>
            <a:ext cx="615553" cy="7882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800" dirty="0"/>
              <a:t> </a:t>
            </a:r>
            <a:r>
              <a:rPr lang="en-US" altLang="vi-VN" sz="2400" dirty="0"/>
              <a:t>3. </a:t>
            </a:r>
            <a:r>
              <a:rPr lang="vi-VN" altLang="vi-VN" sz="2400" dirty="0"/>
              <a:t>Thầy hiệu trưởng khen mái tóc của Lam thế nào?</a:t>
            </a:r>
            <a:endParaRPr lang="en-US" altLang="vi-VN" sz="24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C40014C-68C0-4135-BC8F-8DB68AA81655}"/>
              </a:ext>
            </a:extLst>
          </p:cNvPr>
          <p:cNvSpPr txBox="1"/>
          <p:nvPr/>
        </p:nvSpPr>
        <p:spPr>
          <a:xfrm>
            <a:off x="645007" y="3654471"/>
            <a:ext cx="111891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  <a:defRPr/>
            </a:pP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Thầy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hiệu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trưởng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khen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Lam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biết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nhảy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2400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mà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mái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tóc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của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Lam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cũng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biết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sz="2400" b="1" i="1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nhảy</a:t>
            </a:r>
            <a:r>
              <a:rPr lang="en-US" sz="2400" b="1" i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. 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="" xmlns:a16="http://schemas.microsoft.com/office/drawing/2014/main" id="{5ED0E987-933B-422E-BB56-5E4B762C6498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205551" y="-1848742"/>
            <a:ext cx="553998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400" dirty="0">
                <a:solidFill>
                  <a:schemeClr val="accent2"/>
                </a:solidFill>
              </a:rPr>
              <a:t>      </a:t>
            </a:r>
            <a:r>
              <a:rPr lang="en-US" altLang="vi-VN" sz="2400" dirty="0" err="1">
                <a:solidFill>
                  <a:srgbClr val="FF00FF"/>
                </a:solidFill>
              </a:rPr>
              <a:t>Học</a:t>
            </a:r>
            <a:r>
              <a:rPr lang="en-US" altLang="vi-VN" sz="2400" dirty="0">
                <a:solidFill>
                  <a:srgbClr val="FF00FF"/>
                </a:solidFill>
              </a:rPr>
              <a:t> </a:t>
            </a:r>
            <a:r>
              <a:rPr lang="en-US" altLang="vi-VN" sz="2400" dirty="0" err="1">
                <a:solidFill>
                  <a:srgbClr val="FF00FF"/>
                </a:solidFill>
              </a:rPr>
              <a:t>sinh</a:t>
            </a:r>
            <a:r>
              <a:rPr lang="en-US" altLang="vi-VN" sz="2400" dirty="0">
                <a:solidFill>
                  <a:srgbClr val="FF00FF"/>
                </a:solidFill>
              </a:rPr>
              <a:t> </a:t>
            </a:r>
            <a:r>
              <a:rPr lang="en-US" altLang="vi-VN" sz="2400" dirty="0" err="1">
                <a:solidFill>
                  <a:srgbClr val="FF00FF"/>
                </a:solidFill>
              </a:rPr>
              <a:t>đọc</a:t>
            </a:r>
            <a:r>
              <a:rPr lang="en-US" altLang="vi-VN" sz="2400" dirty="0">
                <a:solidFill>
                  <a:srgbClr val="FF00FF"/>
                </a:solidFill>
              </a:rPr>
              <a:t> </a:t>
            </a:r>
            <a:r>
              <a:rPr lang="en-US" altLang="vi-VN" sz="2400" dirty="0" err="1">
                <a:solidFill>
                  <a:srgbClr val="FF00FF"/>
                </a:solidFill>
              </a:rPr>
              <a:t>thầm</a:t>
            </a:r>
            <a:r>
              <a:rPr lang="en-US" altLang="vi-VN" sz="2400" dirty="0">
                <a:solidFill>
                  <a:srgbClr val="FF00FF"/>
                </a:solidFill>
              </a:rPr>
              <a:t> </a:t>
            </a:r>
            <a:r>
              <a:rPr lang="en-US" altLang="vi-VN" sz="2400" dirty="0" err="1">
                <a:solidFill>
                  <a:srgbClr val="FF00FF"/>
                </a:solidFill>
              </a:rPr>
              <a:t>đoạn</a:t>
            </a:r>
            <a:r>
              <a:rPr lang="en-US" altLang="vi-VN" sz="2400" dirty="0">
                <a:solidFill>
                  <a:srgbClr val="FF00FF"/>
                </a:solidFill>
              </a:rPr>
              <a:t> 4: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="" xmlns:a16="http://schemas.microsoft.com/office/drawing/2014/main" id="{D77E4FAF-D355-4B36-B582-4E1E8E9E69B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529798" y="-1829857"/>
            <a:ext cx="615553" cy="964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800" dirty="0"/>
              <a:t> </a:t>
            </a:r>
            <a:r>
              <a:rPr lang="en-US" altLang="vi-VN" sz="2400" dirty="0"/>
              <a:t>4. </a:t>
            </a:r>
            <a:r>
              <a:rPr lang="vi-VN" altLang="vi-VN" sz="2400" dirty="0"/>
              <a:t>Sau Hội diễn văn nghệ Lam và các bạn thay đổi ra sao ?</a:t>
            </a:r>
            <a:endParaRPr lang="en-US" altLang="vi-VN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2DAEAF6-A0C1-4BDC-9F02-2350D80A4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3066" y="3429000"/>
            <a:ext cx="71890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eaLnBrk="1" hangingPunct="1">
              <a:buFontTx/>
              <a:buChar char="-"/>
            </a:pPr>
            <a:r>
              <a:rPr lang="en-US" altLang="vi-VN" sz="2400" b="0" i="1" dirty="0">
                <a:solidFill>
                  <a:schemeClr val="accent6">
                    <a:lumMod val="50000"/>
                  </a:schemeClr>
                </a:solidFill>
              </a:rPr>
              <a:t>Sau </a:t>
            </a:r>
            <a:r>
              <a:rPr lang="en-US" altLang="vi-VN" sz="2400" b="0" i="1" dirty="0" err="1">
                <a:solidFill>
                  <a:schemeClr val="accent6">
                    <a:lumMod val="50000"/>
                  </a:schemeClr>
                </a:solidFill>
              </a:rPr>
              <a:t>hội</a:t>
            </a:r>
            <a:r>
              <a:rPr lang="en-US" altLang="vi-VN" sz="2400" b="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vi-VN" sz="2400" b="0" i="1" dirty="0" err="1">
                <a:solidFill>
                  <a:schemeClr val="accent6">
                    <a:lumMod val="50000"/>
                  </a:schemeClr>
                </a:solidFill>
              </a:rPr>
              <a:t>diễn</a:t>
            </a:r>
            <a:r>
              <a:rPr lang="en-US" altLang="vi-VN" sz="2400" b="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vi-VN" sz="2400" b="0" i="1" dirty="0" err="1">
                <a:solidFill>
                  <a:schemeClr val="accent6">
                    <a:lumMod val="50000"/>
                  </a:schemeClr>
                </a:solidFill>
              </a:rPr>
              <a:t>văn</a:t>
            </a:r>
            <a:r>
              <a:rPr lang="en-US" altLang="vi-VN" sz="2400" b="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vi-VN" sz="2400" b="0" i="1" dirty="0" err="1">
                <a:solidFill>
                  <a:schemeClr val="accent6">
                    <a:lumMod val="50000"/>
                  </a:schemeClr>
                </a:solidFill>
              </a:rPr>
              <a:t>nghệ</a:t>
            </a:r>
            <a:r>
              <a:rPr lang="en-US" altLang="vi-VN" sz="2400" b="0" i="1" dirty="0">
                <a:solidFill>
                  <a:schemeClr val="accent6">
                    <a:lumMod val="50000"/>
                  </a:schemeClr>
                </a:solidFill>
              </a:rPr>
              <a:t> Lam </a:t>
            </a:r>
            <a:r>
              <a:rPr lang="en-US" altLang="vi-VN" sz="2400" b="0" i="1" dirty="0" err="1">
                <a:solidFill>
                  <a:schemeClr val="accent6">
                    <a:lumMod val="50000"/>
                  </a:schemeClr>
                </a:solidFill>
              </a:rPr>
              <a:t>cảm</a:t>
            </a:r>
            <a:r>
              <a:rPr lang="en-US" altLang="vi-VN" sz="2400" b="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vi-VN" sz="2400" b="0" i="1" dirty="0" err="1">
                <a:solidFill>
                  <a:schemeClr val="accent6">
                    <a:lumMod val="50000"/>
                  </a:schemeClr>
                </a:solidFill>
              </a:rPr>
              <a:t>thấy</a:t>
            </a:r>
            <a:r>
              <a:rPr lang="en-US" altLang="vi-VN" sz="2400" b="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vi-VN" sz="2400" b="0" i="1" dirty="0" err="1">
                <a:solidFill>
                  <a:schemeClr val="accent6">
                    <a:lumMod val="50000"/>
                  </a:schemeClr>
                </a:solidFill>
              </a:rPr>
              <a:t>rất</a:t>
            </a:r>
            <a:r>
              <a:rPr lang="en-US" altLang="vi-VN" sz="2400" b="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vi-VN" sz="2400" b="0" i="1" dirty="0" err="1">
                <a:solidFill>
                  <a:schemeClr val="accent6">
                    <a:lumMod val="50000"/>
                  </a:schemeClr>
                </a:solidFill>
              </a:rPr>
              <a:t>vui</a:t>
            </a:r>
            <a:r>
              <a:rPr lang="en-US" altLang="vi-VN" sz="2400" b="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vi-VN" sz="2400" b="0" i="1" dirty="0" err="1">
                <a:solidFill>
                  <a:schemeClr val="accent6">
                    <a:lumMod val="50000"/>
                  </a:schemeClr>
                </a:solidFill>
              </a:rPr>
              <a:t>và</a:t>
            </a:r>
            <a:r>
              <a:rPr lang="en-US" altLang="vi-VN" sz="2400" b="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eaLnBrk="1" hangingPunct="1"/>
            <a:r>
              <a:rPr lang="en-US" altLang="vi-VN" sz="2400" b="0" i="1" dirty="0" err="1">
                <a:solidFill>
                  <a:schemeClr val="accent6">
                    <a:lumMod val="50000"/>
                  </a:schemeClr>
                </a:solidFill>
              </a:rPr>
              <a:t>các</a:t>
            </a:r>
            <a:r>
              <a:rPr lang="en-US" altLang="vi-VN" sz="2400" b="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vi-VN" sz="2400" b="0" i="1" dirty="0" err="1">
                <a:solidFill>
                  <a:schemeClr val="accent6">
                    <a:lumMod val="50000"/>
                  </a:schemeClr>
                </a:solidFill>
              </a:rPr>
              <a:t>bạn</a:t>
            </a:r>
            <a:r>
              <a:rPr lang="en-US" altLang="vi-VN" sz="2400" b="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vi-VN" sz="2400" b="0" i="1" dirty="0" err="1">
                <a:solidFill>
                  <a:schemeClr val="accent6">
                    <a:lumMod val="50000"/>
                  </a:schemeClr>
                </a:solidFill>
              </a:rPr>
              <a:t>không</a:t>
            </a:r>
            <a:r>
              <a:rPr lang="en-US" altLang="vi-VN" sz="2400" b="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vi-VN" sz="2400" b="0" i="1" dirty="0" err="1">
                <a:solidFill>
                  <a:schemeClr val="accent6">
                    <a:lumMod val="50000"/>
                  </a:schemeClr>
                </a:solidFill>
              </a:rPr>
              <a:t>còn</a:t>
            </a:r>
            <a:r>
              <a:rPr lang="en-US" altLang="vi-VN" sz="2400" b="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vi-VN" sz="2400" b="0" i="1" dirty="0" err="1">
                <a:solidFill>
                  <a:schemeClr val="accent6">
                    <a:lumMod val="50000"/>
                  </a:schemeClr>
                </a:solidFill>
              </a:rPr>
              <a:t>trêu</a:t>
            </a:r>
            <a:r>
              <a:rPr lang="en-US" altLang="vi-VN" sz="2400" b="0" i="1" dirty="0">
                <a:solidFill>
                  <a:schemeClr val="accent6">
                    <a:lumMod val="50000"/>
                  </a:schemeClr>
                </a:solidFill>
              </a:rPr>
              <a:t> Lam </a:t>
            </a:r>
            <a:r>
              <a:rPr lang="en-US" altLang="vi-VN" sz="2400" b="0" i="1" dirty="0" err="1">
                <a:solidFill>
                  <a:schemeClr val="accent6">
                    <a:lumMod val="50000"/>
                  </a:schemeClr>
                </a:solidFill>
              </a:rPr>
              <a:t>nữa</a:t>
            </a:r>
            <a:r>
              <a:rPr lang="en-US" altLang="vi-VN" sz="2400" b="0" i="1" dirty="0">
                <a:solidFill>
                  <a:schemeClr val="accent6">
                    <a:lumMod val="50000"/>
                  </a:schemeClr>
                </a:solidFill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160982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8" grpId="1"/>
      <p:bldP spid="9" grpId="0"/>
      <p:bldP spid="9" grpId="1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>
            <a:extLst>
              <a:ext uri="{FF2B5EF4-FFF2-40B4-BE49-F238E27FC236}">
                <a16:creationId xmlns="" xmlns:a16="http://schemas.microsoft.com/office/drawing/2014/main" id="{F2F6D83D-DF95-48FD-A488-23A231607D4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466311" y="5029200"/>
            <a:ext cx="46166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/>
          </a:p>
        </p:txBody>
      </p:sp>
      <p:sp>
        <p:nvSpPr>
          <p:cNvPr id="79878" name="Text Box 6">
            <a:extLst>
              <a:ext uri="{FF2B5EF4-FFF2-40B4-BE49-F238E27FC236}">
                <a16:creationId xmlns="" xmlns:a16="http://schemas.microsoft.com/office/drawing/2014/main" id="{B56747E8-7CF0-4735-AD28-7410D29D5C31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497264" y="-1113882"/>
            <a:ext cx="553998" cy="3738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dirty="0">
                <a:solidFill>
                  <a:schemeClr val="accent2"/>
                </a:solidFill>
              </a:rPr>
              <a:t>      </a:t>
            </a:r>
            <a:r>
              <a:rPr lang="en-US" altLang="vi-VN" sz="2400" dirty="0" err="1">
                <a:solidFill>
                  <a:srgbClr val="FF00FF"/>
                </a:solidFill>
              </a:rPr>
              <a:t>Học</a:t>
            </a:r>
            <a:r>
              <a:rPr lang="en-US" altLang="vi-VN" sz="2400" dirty="0">
                <a:solidFill>
                  <a:srgbClr val="FF00FF"/>
                </a:solidFill>
              </a:rPr>
              <a:t> </a:t>
            </a:r>
            <a:r>
              <a:rPr lang="en-US" altLang="vi-VN" sz="2400" dirty="0" err="1">
                <a:solidFill>
                  <a:srgbClr val="FF00FF"/>
                </a:solidFill>
              </a:rPr>
              <a:t>sinh</a:t>
            </a:r>
            <a:r>
              <a:rPr lang="en-US" altLang="vi-VN" sz="2400" dirty="0">
                <a:solidFill>
                  <a:srgbClr val="FF00FF"/>
                </a:solidFill>
              </a:rPr>
              <a:t> </a:t>
            </a:r>
            <a:r>
              <a:rPr lang="en-US" altLang="vi-VN" sz="2400" dirty="0" err="1">
                <a:solidFill>
                  <a:srgbClr val="FF00FF"/>
                </a:solidFill>
              </a:rPr>
              <a:t>đọc</a:t>
            </a:r>
            <a:r>
              <a:rPr lang="en-US" altLang="vi-VN" sz="2400" dirty="0">
                <a:solidFill>
                  <a:srgbClr val="FF00FF"/>
                </a:solidFill>
              </a:rPr>
              <a:t> </a:t>
            </a:r>
            <a:r>
              <a:rPr lang="en-US" altLang="vi-VN" sz="2400" dirty="0" err="1">
                <a:solidFill>
                  <a:srgbClr val="FF00FF"/>
                </a:solidFill>
              </a:rPr>
              <a:t>đoạn</a:t>
            </a:r>
            <a:r>
              <a:rPr lang="en-US" altLang="vi-VN" sz="2400" dirty="0">
                <a:solidFill>
                  <a:srgbClr val="FF00FF"/>
                </a:solidFill>
              </a:rPr>
              <a:t> 1 :</a:t>
            </a:r>
          </a:p>
        </p:txBody>
      </p:sp>
      <p:sp>
        <p:nvSpPr>
          <p:cNvPr id="21508" name="Text Box 7">
            <a:extLst>
              <a:ext uri="{FF2B5EF4-FFF2-40B4-BE49-F238E27FC236}">
                <a16:creationId xmlns="" xmlns:a16="http://schemas.microsoft.com/office/drawing/2014/main" id="{86687F72-C214-4FE8-8573-5B1E3EFF5970}"/>
              </a:ext>
            </a:extLst>
          </p:cNvPr>
          <p:cNvSpPr txBox="1">
            <a:spLocks noChangeArrowheads="1"/>
          </p:cNvSpPr>
          <p:nvPr/>
        </p:nvSpPr>
        <p:spPr bwMode="auto">
          <a:xfrm flipV="1">
            <a:off x="8148936" y="2201864"/>
            <a:ext cx="461665" cy="9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/>
          </a:p>
        </p:txBody>
      </p:sp>
      <p:sp>
        <p:nvSpPr>
          <p:cNvPr id="79881" name="Text Box 9">
            <a:extLst>
              <a:ext uri="{FF2B5EF4-FFF2-40B4-BE49-F238E27FC236}">
                <a16:creationId xmlns="" xmlns:a16="http://schemas.microsoft.com/office/drawing/2014/main" id="{753004B0-44DB-4F35-AF63-D3CF75EAE49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457719" y="-2781300"/>
            <a:ext cx="553998" cy="8208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/>
              <a:t>1. Tìm những từ ngữ tả mái tóc của Lam.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700B856-E60E-4CE7-BEFD-F0BED818A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595438"/>
            <a:ext cx="7639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>
                <a:solidFill>
                  <a:srgbClr val="0000FF"/>
                </a:solidFill>
              </a:rPr>
              <a:t>-</a:t>
            </a:r>
            <a:r>
              <a:rPr lang="en-US" altLang="vi-VN"/>
              <a:t> </a:t>
            </a:r>
            <a:r>
              <a:rPr lang="en-US" altLang="vi-VN" sz="2400" b="0" i="1">
                <a:solidFill>
                  <a:srgbClr val="0000FF"/>
                </a:solidFill>
              </a:rPr>
              <a:t>Những từ ngữ tả mái tóc của Lam là: xoăn bồng bềnh</a:t>
            </a:r>
          </a:p>
        </p:txBody>
      </p:sp>
      <p:sp>
        <p:nvSpPr>
          <p:cNvPr id="934" name="Text Box 6">
            <a:extLst>
              <a:ext uri="{FF2B5EF4-FFF2-40B4-BE49-F238E27FC236}">
                <a16:creationId xmlns="" xmlns:a16="http://schemas.microsoft.com/office/drawing/2014/main" id="{F870419F-6F99-4C7C-BEAC-9147D57B4CB4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914000" y="-429418"/>
            <a:ext cx="553998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>
                <a:solidFill>
                  <a:schemeClr val="accent2"/>
                </a:solidFill>
              </a:rPr>
              <a:t>      </a:t>
            </a:r>
            <a:r>
              <a:rPr lang="en-US" altLang="vi-VN" sz="2400">
                <a:solidFill>
                  <a:srgbClr val="FF00FF"/>
                </a:solidFill>
              </a:rPr>
              <a:t>Học sinh đọc đoạn 2 :</a:t>
            </a:r>
          </a:p>
        </p:txBody>
      </p:sp>
      <p:sp>
        <p:nvSpPr>
          <p:cNvPr id="935" name="Text Box 9">
            <a:extLst>
              <a:ext uri="{FF2B5EF4-FFF2-40B4-BE49-F238E27FC236}">
                <a16:creationId xmlns="" xmlns:a16="http://schemas.microsoft.com/office/drawing/2014/main" id="{3E972C35-577E-41B7-BCEF-54ADBE5B5C31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768924" y="-879475"/>
            <a:ext cx="615553" cy="723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800"/>
              <a:t> </a:t>
            </a:r>
            <a:r>
              <a:rPr lang="en-US" altLang="vi-VN" sz="2400"/>
              <a:t>2. Lam thắc mắc điều gì với mẹ</a:t>
            </a:r>
            <a:r>
              <a:rPr lang="vi-VN" altLang="vi-VN" sz="2400"/>
              <a:t>?</a:t>
            </a:r>
            <a:r>
              <a:rPr lang="en-US" altLang="vi-VN" sz="2400"/>
              <a:t> </a:t>
            </a:r>
          </a:p>
        </p:txBody>
      </p:sp>
      <p:sp>
        <p:nvSpPr>
          <p:cNvPr id="936" name="TextBox 935">
            <a:extLst>
              <a:ext uri="{FF2B5EF4-FFF2-40B4-BE49-F238E27FC236}">
                <a16:creationId xmlns="" xmlns:a16="http://schemas.microsoft.com/office/drawing/2014/main" id="{C8A015B6-D19F-4E97-B6E8-7FA86E222610}"/>
              </a:ext>
            </a:extLst>
          </p:cNvPr>
          <p:cNvSpPr txBox="1"/>
          <p:nvPr/>
        </p:nvSpPr>
        <p:spPr>
          <a:xfrm>
            <a:off x="1828800" y="2979738"/>
            <a:ext cx="8624888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Tx/>
              <a:buChar char="-"/>
              <a:defRPr/>
            </a:pPr>
            <a:r>
              <a:rPr lang="en-US" sz="2400" i="1" dirty="0">
                <a:solidFill>
                  <a:srgbClr val="0000FF"/>
                </a:solidFill>
                <a:latin typeface="Arial" charset="0"/>
              </a:rPr>
              <a:t>Lam </a:t>
            </a:r>
            <a:r>
              <a:rPr lang="vi-VN" sz="2400" i="1" dirty="0">
                <a:solidFill>
                  <a:srgbClr val="0000FF"/>
                </a:solidFill>
                <a:latin typeface="Arial" charset="0"/>
              </a:rPr>
              <a:t>thắc mắc không hiểu sao tóc bố mẹ đều thẳng mà tóc </a:t>
            </a:r>
            <a:endParaRPr lang="en-US" sz="2400" i="1" dirty="0">
              <a:solidFill>
                <a:srgbClr val="0000FF"/>
              </a:solidFill>
              <a:latin typeface="Arial" charset="0"/>
            </a:endParaRPr>
          </a:p>
          <a:p>
            <a:pPr>
              <a:defRPr/>
            </a:pPr>
            <a:r>
              <a:rPr lang="vi-VN" sz="2400" i="1" dirty="0">
                <a:solidFill>
                  <a:srgbClr val="0000FF"/>
                </a:solidFill>
                <a:latin typeface="Arial" charset="0"/>
              </a:rPr>
              <a:t>mình lại xoăn</a:t>
            </a:r>
            <a:r>
              <a:rPr lang="en-US" sz="2400" i="1" dirty="0">
                <a:solidFill>
                  <a:srgbClr val="0000FF"/>
                </a:solidFill>
                <a:latin typeface="Arial" charset="0"/>
              </a:rPr>
              <a:t>.</a:t>
            </a:r>
          </a:p>
        </p:txBody>
      </p:sp>
      <p:sp>
        <p:nvSpPr>
          <p:cNvPr id="937" name="Text Box 6">
            <a:extLst>
              <a:ext uri="{FF2B5EF4-FFF2-40B4-BE49-F238E27FC236}">
                <a16:creationId xmlns="" xmlns:a16="http://schemas.microsoft.com/office/drawing/2014/main" id="{84DC47DE-0470-42C1-92CE-228C98A5EBB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761600" y="1399382"/>
            <a:ext cx="553998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400" dirty="0">
                <a:solidFill>
                  <a:schemeClr val="accent2"/>
                </a:solidFill>
              </a:rPr>
              <a:t>      </a:t>
            </a:r>
            <a:r>
              <a:rPr lang="en-US" altLang="vi-VN" sz="2400" dirty="0" err="1">
                <a:solidFill>
                  <a:srgbClr val="FF00FF"/>
                </a:solidFill>
              </a:rPr>
              <a:t>Học</a:t>
            </a:r>
            <a:r>
              <a:rPr lang="en-US" altLang="vi-VN" sz="2400" dirty="0">
                <a:solidFill>
                  <a:srgbClr val="FF00FF"/>
                </a:solidFill>
              </a:rPr>
              <a:t> </a:t>
            </a:r>
            <a:r>
              <a:rPr lang="en-US" altLang="vi-VN" sz="2400" dirty="0" err="1">
                <a:solidFill>
                  <a:srgbClr val="FF00FF"/>
                </a:solidFill>
              </a:rPr>
              <a:t>sinh</a:t>
            </a:r>
            <a:r>
              <a:rPr lang="en-US" altLang="vi-VN" sz="2400" dirty="0">
                <a:solidFill>
                  <a:srgbClr val="FF00FF"/>
                </a:solidFill>
              </a:rPr>
              <a:t> </a:t>
            </a:r>
            <a:r>
              <a:rPr lang="en-US" altLang="vi-VN" sz="2400" dirty="0" err="1">
                <a:solidFill>
                  <a:srgbClr val="FF00FF"/>
                </a:solidFill>
              </a:rPr>
              <a:t>đọc</a:t>
            </a:r>
            <a:r>
              <a:rPr lang="en-US" altLang="vi-VN" sz="2400" dirty="0">
                <a:solidFill>
                  <a:srgbClr val="FF00FF"/>
                </a:solidFill>
              </a:rPr>
              <a:t> </a:t>
            </a:r>
            <a:r>
              <a:rPr lang="en-US" altLang="vi-VN" sz="2400" dirty="0" err="1">
                <a:solidFill>
                  <a:srgbClr val="FF00FF"/>
                </a:solidFill>
              </a:rPr>
              <a:t>thầm</a:t>
            </a:r>
            <a:r>
              <a:rPr lang="en-US" altLang="vi-VN" sz="2400" dirty="0">
                <a:solidFill>
                  <a:srgbClr val="FF00FF"/>
                </a:solidFill>
              </a:rPr>
              <a:t> </a:t>
            </a:r>
            <a:r>
              <a:rPr lang="en-US" altLang="vi-VN" sz="2400" dirty="0" err="1">
                <a:solidFill>
                  <a:srgbClr val="FF00FF"/>
                </a:solidFill>
              </a:rPr>
              <a:t>đoạn</a:t>
            </a:r>
            <a:r>
              <a:rPr lang="en-US" altLang="vi-VN" sz="2400" dirty="0">
                <a:solidFill>
                  <a:srgbClr val="FF00FF"/>
                </a:solidFill>
              </a:rPr>
              <a:t> 3 :</a:t>
            </a:r>
          </a:p>
        </p:txBody>
      </p:sp>
      <p:sp>
        <p:nvSpPr>
          <p:cNvPr id="938" name="Text Box 9">
            <a:extLst>
              <a:ext uri="{FF2B5EF4-FFF2-40B4-BE49-F238E27FC236}">
                <a16:creationId xmlns="" xmlns:a16="http://schemas.microsoft.com/office/drawing/2014/main" id="{527DB791-10B5-4905-B60B-204DBF33FB02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6085362" y="627337"/>
            <a:ext cx="615553" cy="7882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800" dirty="0"/>
              <a:t> </a:t>
            </a:r>
            <a:r>
              <a:rPr lang="en-US" altLang="vi-VN" sz="2400" dirty="0"/>
              <a:t>3. </a:t>
            </a:r>
            <a:r>
              <a:rPr lang="vi-VN" altLang="vi-VN" sz="2400" dirty="0"/>
              <a:t>Thầy hiệu trưởng khen mái tóc của Lam thế nào?</a:t>
            </a:r>
            <a:endParaRPr lang="en-US" altLang="vi-VN" sz="2400" dirty="0"/>
          </a:p>
        </p:txBody>
      </p:sp>
      <p:sp>
        <p:nvSpPr>
          <p:cNvPr id="939" name="TextBox 938">
            <a:extLst>
              <a:ext uri="{FF2B5EF4-FFF2-40B4-BE49-F238E27FC236}">
                <a16:creationId xmlns="" xmlns:a16="http://schemas.microsoft.com/office/drawing/2014/main" id="{A046B667-423F-47C8-B4D4-78F53C8A4516}"/>
              </a:ext>
            </a:extLst>
          </p:cNvPr>
          <p:cNvSpPr txBox="1"/>
          <p:nvPr/>
        </p:nvSpPr>
        <p:spPr>
          <a:xfrm>
            <a:off x="1843088" y="4884738"/>
            <a:ext cx="8596312" cy="830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>
              <a:buFontTx/>
              <a:buChar char="-"/>
              <a:defRPr/>
            </a:pPr>
            <a:r>
              <a:rPr lang="en-US" sz="2400" i="1" dirty="0" err="1">
                <a:solidFill>
                  <a:srgbClr val="0000FF"/>
                </a:solidFill>
                <a:latin typeface="Arial" charset="0"/>
              </a:rPr>
              <a:t>Thầy</a:t>
            </a:r>
            <a:r>
              <a:rPr lang="en-US" sz="2400" i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Arial" charset="0"/>
              </a:rPr>
              <a:t>hiệu</a:t>
            </a:r>
            <a:r>
              <a:rPr lang="en-US" sz="2400" i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Arial" charset="0"/>
              </a:rPr>
              <a:t>trưởng</a:t>
            </a:r>
            <a:r>
              <a:rPr lang="en-US" sz="2400" i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Arial" charset="0"/>
              </a:rPr>
              <a:t>khen</a:t>
            </a:r>
            <a:r>
              <a:rPr lang="en-US" sz="2400" i="1" dirty="0">
                <a:solidFill>
                  <a:srgbClr val="0000FF"/>
                </a:solidFill>
                <a:latin typeface="Arial" charset="0"/>
              </a:rPr>
              <a:t> Lam </a:t>
            </a:r>
            <a:r>
              <a:rPr lang="en-US" sz="2400" i="1" dirty="0" err="1">
                <a:solidFill>
                  <a:srgbClr val="0000FF"/>
                </a:solidFill>
                <a:latin typeface="Arial" charset="0"/>
              </a:rPr>
              <a:t>biết</a:t>
            </a:r>
            <a:r>
              <a:rPr lang="en-US" sz="2400" i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Arial" charset="0"/>
              </a:rPr>
              <a:t>nhảy</a:t>
            </a:r>
            <a:r>
              <a:rPr lang="en-US" sz="2400" i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Arial" charset="0"/>
              </a:rPr>
              <a:t>mà</a:t>
            </a:r>
            <a:r>
              <a:rPr lang="en-US" sz="2400" i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Arial" charset="0"/>
              </a:rPr>
              <a:t>mái</a:t>
            </a:r>
            <a:r>
              <a:rPr lang="en-US" sz="2400" i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Arial" charset="0"/>
              </a:rPr>
              <a:t>tóc</a:t>
            </a:r>
            <a:r>
              <a:rPr lang="en-US" sz="2400" i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Arial" charset="0"/>
              </a:rPr>
              <a:t>của</a:t>
            </a:r>
            <a:r>
              <a:rPr lang="en-US" sz="2400" i="1" dirty="0">
                <a:solidFill>
                  <a:srgbClr val="0000FF"/>
                </a:solidFill>
                <a:latin typeface="Arial" charset="0"/>
              </a:rPr>
              <a:t> Lam </a:t>
            </a:r>
          </a:p>
          <a:p>
            <a:pPr>
              <a:defRPr/>
            </a:pPr>
            <a:r>
              <a:rPr lang="en-US" sz="2400" i="1" dirty="0" err="1">
                <a:solidFill>
                  <a:srgbClr val="0000FF"/>
                </a:solidFill>
                <a:latin typeface="Arial" charset="0"/>
              </a:rPr>
              <a:t>cũng</a:t>
            </a:r>
            <a:r>
              <a:rPr lang="en-US" sz="2400" i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Arial" charset="0"/>
              </a:rPr>
              <a:t>biết</a:t>
            </a:r>
            <a:r>
              <a:rPr lang="en-US" sz="2400" i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Arial" charset="0"/>
              </a:rPr>
              <a:t>nhảy</a:t>
            </a:r>
            <a:r>
              <a:rPr lang="en-US" sz="2400" i="1" dirty="0">
                <a:solidFill>
                  <a:srgbClr val="0000FF"/>
                </a:solidFill>
                <a:latin typeface="Arial" charset="0"/>
              </a:rPr>
              <a:t>. </a:t>
            </a:r>
          </a:p>
        </p:txBody>
      </p:sp>
      <p:sp>
        <p:nvSpPr>
          <p:cNvPr id="940" name="Text Box 9">
            <a:extLst>
              <a:ext uri="{FF2B5EF4-FFF2-40B4-BE49-F238E27FC236}">
                <a16:creationId xmlns="" xmlns:a16="http://schemas.microsoft.com/office/drawing/2014/main" id="{D92C9C0B-BDBB-41BD-970B-AF15CF3448FB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5659637" y="1116013"/>
            <a:ext cx="615553" cy="964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800" dirty="0"/>
              <a:t> </a:t>
            </a:r>
            <a:r>
              <a:rPr lang="en-US" altLang="vi-VN" sz="2400" dirty="0"/>
              <a:t>4. </a:t>
            </a:r>
            <a:r>
              <a:rPr lang="vi-VN" altLang="vi-VN" sz="2400" dirty="0"/>
              <a:t>Sau Hội diễn văn nghệ Lam và các bạn thay đổi ra sao ?</a:t>
            </a:r>
            <a:endParaRPr lang="en-US" altLang="vi-VN" sz="2400" dirty="0"/>
          </a:p>
        </p:txBody>
      </p:sp>
      <p:sp>
        <p:nvSpPr>
          <p:cNvPr id="941" name="TextBox 940">
            <a:extLst>
              <a:ext uri="{FF2B5EF4-FFF2-40B4-BE49-F238E27FC236}">
                <a16:creationId xmlns="" xmlns:a16="http://schemas.microsoft.com/office/drawing/2014/main" id="{613F5B17-E6F5-4E4C-8883-DB3238ED75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6243638"/>
            <a:ext cx="8286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400" b="0" i="1" dirty="0">
                <a:solidFill>
                  <a:srgbClr val="0000FF"/>
                </a:solidFill>
              </a:rPr>
              <a:t>- Sau </a:t>
            </a:r>
            <a:r>
              <a:rPr lang="en-US" altLang="vi-VN" sz="2400" b="0" i="1" dirty="0" err="1">
                <a:solidFill>
                  <a:srgbClr val="0000FF"/>
                </a:solidFill>
              </a:rPr>
              <a:t>hội</a:t>
            </a:r>
            <a:r>
              <a:rPr lang="en-US" altLang="vi-VN" sz="2400" b="0" i="1" dirty="0">
                <a:solidFill>
                  <a:srgbClr val="0000FF"/>
                </a:solidFill>
              </a:rPr>
              <a:t> </a:t>
            </a:r>
            <a:r>
              <a:rPr lang="en-US" altLang="vi-VN" sz="2400" b="0" i="1" dirty="0" err="1">
                <a:solidFill>
                  <a:srgbClr val="0000FF"/>
                </a:solidFill>
              </a:rPr>
              <a:t>diễn</a:t>
            </a:r>
            <a:r>
              <a:rPr lang="en-US" altLang="vi-VN" sz="2400" b="0" i="1" dirty="0">
                <a:solidFill>
                  <a:srgbClr val="0000FF"/>
                </a:solidFill>
              </a:rPr>
              <a:t> Lam </a:t>
            </a:r>
            <a:r>
              <a:rPr lang="en-US" altLang="vi-VN" sz="2400" b="0" i="1" dirty="0" err="1">
                <a:solidFill>
                  <a:srgbClr val="0000FF"/>
                </a:solidFill>
              </a:rPr>
              <a:t>rất</a:t>
            </a:r>
            <a:r>
              <a:rPr lang="en-US" altLang="vi-VN" sz="2400" b="0" i="1" dirty="0">
                <a:solidFill>
                  <a:srgbClr val="0000FF"/>
                </a:solidFill>
              </a:rPr>
              <a:t> </a:t>
            </a:r>
            <a:r>
              <a:rPr lang="en-US" altLang="vi-VN" sz="2400" b="0" i="1" dirty="0" err="1">
                <a:solidFill>
                  <a:srgbClr val="0000FF"/>
                </a:solidFill>
              </a:rPr>
              <a:t>vui</a:t>
            </a:r>
            <a:r>
              <a:rPr lang="en-US" altLang="vi-VN" sz="2400" b="0" i="1" dirty="0">
                <a:solidFill>
                  <a:srgbClr val="0000FF"/>
                </a:solidFill>
              </a:rPr>
              <a:t> </a:t>
            </a:r>
            <a:r>
              <a:rPr lang="en-US" altLang="vi-VN" sz="2400" b="0" i="1" dirty="0" err="1">
                <a:solidFill>
                  <a:srgbClr val="0000FF"/>
                </a:solidFill>
              </a:rPr>
              <a:t>và</a:t>
            </a:r>
            <a:r>
              <a:rPr lang="en-US" altLang="vi-VN" sz="2400" b="0" i="1" dirty="0">
                <a:solidFill>
                  <a:srgbClr val="0000FF"/>
                </a:solidFill>
              </a:rPr>
              <a:t> </a:t>
            </a:r>
            <a:r>
              <a:rPr lang="en-US" altLang="vi-VN" sz="2400" b="0" i="1" dirty="0" err="1">
                <a:solidFill>
                  <a:srgbClr val="0000FF"/>
                </a:solidFill>
              </a:rPr>
              <a:t>các</a:t>
            </a:r>
            <a:r>
              <a:rPr lang="en-US" altLang="vi-VN" sz="2400" b="0" i="1" dirty="0">
                <a:solidFill>
                  <a:srgbClr val="0000FF"/>
                </a:solidFill>
              </a:rPr>
              <a:t> </a:t>
            </a:r>
            <a:r>
              <a:rPr lang="en-US" altLang="vi-VN" sz="2400" b="0" i="1" dirty="0" err="1">
                <a:solidFill>
                  <a:srgbClr val="0000FF"/>
                </a:solidFill>
              </a:rPr>
              <a:t>bạn</a:t>
            </a:r>
            <a:r>
              <a:rPr lang="en-US" altLang="vi-VN" sz="2400" b="0" i="1" dirty="0">
                <a:solidFill>
                  <a:srgbClr val="0000FF"/>
                </a:solidFill>
              </a:rPr>
              <a:t> </a:t>
            </a:r>
            <a:r>
              <a:rPr lang="en-US" altLang="vi-VN" sz="2400" b="0" i="1" dirty="0" err="1">
                <a:solidFill>
                  <a:srgbClr val="0000FF"/>
                </a:solidFill>
              </a:rPr>
              <a:t>không</a:t>
            </a:r>
            <a:r>
              <a:rPr lang="en-US" altLang="vi-VN" sz="2400" b="0" i="1" dirty="0">
                <a:solidFill>
                  <a:srgbClr val="0000FF"/>
                </a:solidFill>
              </a:rPr>
              <a:t> </a:t>
            </a:r>
            <a:r>
              <a:rPr lang="en-US" altLang="vi-VN" sz="2400" b="0" i="1" dirty="0" err="1">
                <a:solidFill>
                  <a:srgbClr val="0000FF"/>
                </a:solidFill>
              </a:rPr>
              <a:t>trêu</a:t>
            </a:r>
            <a:r>
              <a:rPr lang="en-US" altLang="vi-VN" sz="2400" b="0" i="1" dirty="0">
                <a:solidFill>
                  <a:srgbClr val="0000FF"/>
                </a:solidFill>
              </a:rPr>
              <a:t> Lam </a:t>
            </a:r>
            <a:r>
              <a:rPr lang="en-US" altLang="vi-VN" sz="2400" b="0" i="1" dirty="0" err="1">
                <a:solidFill>
                  <a:srgbClr val="0000FF"/>
                </a:solidFill>
              </a:rPr>
              <a:t>nữa</a:t>
            </a:r>
            <a:r>
              <a:rPr lang="en-US" altLang="vi-VN" sz="2400" b="0" i="1" dirty="0">
                <a:solidFill>
                  <a:srgbClr val="0000FF"/>
                </a:solidFill>
              </a:rPr>
              <a:t> .</a:t>
            </a:r>
          </a:p>
        </p:txBody>
      </p:sp>
      <p:sp>
        <p:nvSpPr>
          <p:cNvPr id="21519" name="TextBox 2">
            <a:extLst>
              <a:ext uri="{FF2B5EF4-FFF2-40B4-BE49-F238E27FC236}">
                <a16:creationId xmlns="" xmlns:a16="http://schemas.microsoft.com/office/drawing/2014/main" id="{9AB815DB-AF5A-40D1-9361-AE11144E3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845" y="28724"/>
            <a:ext cx="37385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400" i="1" dirty="0">
                <a:solidFill>
                  <a:srgbClr val="339933"/>
                </a:solidFill>
              </a:rPr>
              <a:t>TÌM HIỂU NỘI DUNG BÀI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Google Shape;2209;p38"/>
          <p:cNvSpPr/>
          <p:nvPr/>
        </p:nvSpPr>
        <p:spPr>
          <a:xfrm>
            <a:off x="0" y="4466255"/>
            <a:ext cx="3129507" cy="2293864"/>
          </a:xfrm>
          <a:custGeom>
            <a:avLst/>
            <a:gdLst/>
            <a:ahLst/>
            <a:cxnLst/>
            <a:rect l="l" t="t" r="r" b="b"/>
            <a:pathLst>
              <a:path w="51876" h="33283" extrusionOk="0">
                <a:moveTo>
                  <a:pt x="9463" y="0"/>
                </a:moveTo>
                <a:cubicBezTo>
                  <a:pt x="9333" y="0"/>
                  <a:pt x="9203" y="14"/>
                  <a:pt x="9073" y="43"/>
                </a:cubicBezTo>
                <a:cubicBezTo>
                  <a:pt x="8216" y="222"/>
                  <a:pt x="7620" y="1043"/>
                  <a:pt x="7239" y="1853"/>
                </a:cubicBezTo>
                <a:cubicBezTo>
                  <a:pt x="6358" y="3746"/>
                  <a:pt x="6168" y="5877"/>
                  <a:pt x="6227" y="7949"/>
                </a:cubicBezTo>
                <a:cubicBezTo>
                  <a:pt x="6334" y="12199"/>
                  <a:pt x="7454" y="16426"/>
                  <a:pt x="9442" y="20176"/>
                </a:cubicBezTo>
                <a:cubicBezTo>
                  <a:pt x="7525" y="17259"/>
                  <a:pt x="4644" y="14950"/>
                  <a:pt x="1346" y="13783"/>
                </a:cubicBezTo>
                <a:cubicBezTo>
                  <a:pt x="917" y="13616"/>
                  <a:pt x="441" y="13497"/>
                  <a:pt x="0" y="13497"/>
                </a:cubicBezTo>
                <a:lnTo>
                  <a:pt x="0" y="32726"/>
                </a:lnTo>
                <a:cubicBezTo>
                  <a:pt x="3322" y="33011"/>
                  <a:pt x="6680" y="33059"/>
                  <a:pt x="10025" y="33154"/>
                </a:cubicBezTo>
                <a:cubicBezTo>
                  <a:pt x="12938" y="33235"/>
                  <a:pt x="15844" y="33283"/>
                  <a:pt x="18753" y="33283"/>
                </a:cubicBezTo>
                <a:cubicBezTo>
                  <a:pt x="20126" y="33283"/>
                  <a:pt x="21498" y="33272"/>
                  <a:pt x="22872" y="33249"/>
                </a:cubicBezTo>
                <a:cubicBezTo>
                  <a:pt x="23753" y="33237"/>
                  <a:pt x="24622" y="33214"/>
                  <a:pt x="25504" y="33190"/>
                </a:cubicBezTo>
                <a:cubicBezTo>
                  <a:pt x="31611" y="33011"/>
                  <a:pt x="37719" y="32761"/>
                  <a:pt x="43827" y="32321"/>
                </a:cubicBezTo>
                <a:cubicBezTo>
                  <a:pt x="45399" y="32202"/>
                  <a:pt x="47030" y="32130"/>
                  <a:pt x="48590" y="31880"/>
                </a:cubicBezTo>
                <a:cubicBezTo>
                  <a:pt x="49316" y="31761"/>
                  <a:pt x="50459" y="31547"/>
                  <a:pt x="50995" y="31035"/>
                </a:cubicBezTo>
                <a:cubicBezTo>
                  <a:pt x="51876" y="30201"/>
                  <a:pt x="50840" y="25748"/>
                  <a:pt x="50483" y="24570"/>
                </a:cubicBezTo>
                <a:cubicBezTo>
                  <a:pt x="50245" y="23784"/>
                  <a:pt x="49804" y="22927"/>
                  <a:pt x="49018" y="22724"/>
                </a:cubicBezTo>
                <a:cubicBezTo>
                  <a:pt x="48901" y="22694"/>
                  <a:pt x="48782" y="22680"/>
                  <a:pt x="48663" y="22680"/>
                </a:cubicBezTo>
                <a:cubicBezTo>
                  <a:pt x="48175" y="22680"/>
                  <a:pt x="47679" y="22911"/>
                  <a:pt x="47268" y="23189"/>
                </a:cubicBezTo>
                <a:cubicBezTo>
                  <a:pt x="46220" y="23879"/>
                  <a:pt x="45387" y="24879"/>
                  <a:pt x="44899" y="26022"/>
                </a:cubicBezTo>
                <a:cubicBezTo>
                  <a:pt x="45625" y="23974"/>
                  <a:pt x="45875" y="21724"/>
                  <a:pt x="45613" y="19557"/>
                </a:cubicBezTo>
                <a:cubicBezTo>
                  <a:pt x="45458" y="18367"/>
                  <a:pt x="45161" y="17176"/>
                  <a:pt x="44542" y="16164"/>
                </a:cubicBezTo>
                <a:cubicBezTo>
                  <a:pt x="44125" y="15473"/>
                  <a:pt x="43458" y="14819"/>
                  <a:pt x="42649" y="14807"/>
                </a:cubicBezTo>
                <a:cubicBezTo>
                  <a:pt x="42635" y="14806"/>
                  <a:pt x="42621" y="14806"/>
                  <a:pt x="42607" y="14806"/>
                </a:cubicBezTo>
                <a:cubicBezTo>
                  <a:pt x="42159" y="14806"/>
                  <a:pt x="41744" y="14993"/>
                  <a:pt x="41375" y="15235"/>
                </a:cubicBezTo>
                <a:cubicBezTo>
                  <a:pt x="39922" y="16200"/>
                  <a:pt x="39243" y="17962"/>
                  <a:pt x="38993" y="19676"/>
                </a:cubicBezTo>
                <a:cubicBezTo>
                  <a:pt x="38779" y="21129"/>
                  <a:pt x="38815" y="22629"/>
                  <a:pt x="39089" y="24082"/>
                </a:cubicBezTo>
                <a:cubicBezTo>
                  <a:pt x="38755" y="22986"/>
                  <a:pt x="38196" y="21962"/>
                  <a:pt x="37469" y="21081"/>
                </a:cubicBezTo>
                <a:cubicBezTo>
                  <a:pt x="37350" y="20938"/>
                  <a:pt x="37207" y="20784"/>
                  <a:pt x="37029" y="20724"/>
                </a:cubicBezTo>
                <a:cubicBezTo>
                  <a:pt x="36980" y="20712"/>
                  <a:pt x="36930" y="20706"/>
                  <a:pt x="36880" y="20706"/>
                </a:cubicBezTo>
                <a:cubicBezTo>
                  <a:pt x="36540" y="20706"/>
                  <a:pt x="36190" y="20974"/>
                  <a:pt x="36076" y="21296"/>
                </a:cubicBezTo>
                <a:cubicBezTo>
                  <a:pt x="35695" y="22272"/>
                  <a:pt x="35481" y="23141"/>
                  <a:pt x="35398" y="24415"/>
                </a:cubicBezTo>
                <a:cubicBezTo>
                  <a:pt x="35326" y="23867"/>
                  <a:pt x="35195" y="21772"/>
                  <a:pt x="35076" y="21236"/>
                </a:cubicBezTo>
                <a:cubicBezTo>
                  <a:pt x="34802" y="19974"/>
                  <a:pt x="34421" y="18736"/>
                  <a:pt x="33993" y="17533"/>
                </a:cubicBezTo>
                <a:cubicBezTo>
                  <a:pt x="33731" y="16795"/>
                  <a:pt x="33421" y="16081"/>
                  <a:pt x="32993" y="15450"/>
                </a:cubicBezTo>
                <a:cubicBezTo>
                  <a:pt x="32677" y="14976"/>
                  <a:pt x="32175" y="14381"/>
                  <a:pt x="31561" y="14381"/>
                </a:cubicBezTo>
                <a:cubicBezTo>
                  <a:pt x="31481" y="14381"/>
                  <a:pt x="31398" y="14392"/>
                  <a:pt x="31314" y="14414"/>
                </a:cubicBezTo>
                <a:cubicBezTo>
                  <a:pt x="31171" y="14461"/>
                  <a:pt x="31040" y="14521"/>
                  <a:pt x="30921" y="14592"/>
                </a:cubicBezTo>
                <a:cubicBezTo>
                  <a:pt x="30909" y="14616"/>
                  <a:pt x="30897" y="14616"/>
                  <a:pt x="30897" y="14628"/>
                </a:cubicBezTo>
                <a:cubicBezTo>
                  <a:pt x="29266" y="16700"/>
                  <a:pt x="28540" y="19450"/>
                  <a:pt x="28921" y="22058"/>
                </a:cubicBezTo>
                <a:cubicBezTo>
                  <a:pt x="28468" y="20295"/>
                  <a:pt x="28671" y="18426"/>
                  <a:pt x="28254" y="16652"/>
                </a:cubicBezTo>
                <a:cubicBezTo>
                  <a:pt x="27853" y="14945"/>
                  <a:pt x="26547" y="13215"/>
                  <a:pt x="24826" y="13215"/>
                </a:cubicBezTo>
                <a:cubicBezTo>
                  <a:pt x="24759" y="13215"/>
                  <a:pt x="24691" y="13218"/>
                  <a:pt x="24622" y="13223"/>
                </a:cubicBezTo>
                <a:cubicBezTo>
                  <a:pt x="23420" y="13330"/>
                  <a:pt x="22408" y="14318"/>
                  <a:pt x="21967" y="15450"/>
                </a:cubicBezTo>
                <a:lnTo>
                  <a:pt x="21872" y="15712"/>
                </a:lnTo>
                <a:cubicBezTo>
                  <a:pt x="21765" y="14938"/>
                  <a:pt x="21574" y="14176"/>
                  <a:pt x="21289" y="13461"/>
                </a:cubicBezTo>
                <a:cubicBezTo>
                  <a:pt x="20959" y="12616"/>
                  <a:pt x="20219" y="11700"/>
                  <a:pt x="19386" y="11700"/>
                </a:cubicBezTo>
                <a:cubicBezTo>
                  <a:pt x="19256" y="11700"/>
                  <a:pt x="19124" y="11722"/>
                  <a:pt x="18991" y="11771"/>
                </a:cubicBezTo>
                <a:cubicBezTo>
                  <a:pt x="18372" y="11997"/>
                  <a:pt x="18062" y="12652"/>
                  <a:pt x="17860" y="13259"/>
                </a:cubicBezTo>
                <a:cubicBezTo>
                  <a:pt x="17360" y="14711"/>
                  <a:pt x="17157" y="16259"/>
                  <a:pt x="17264" y="17795"/>
                </a:cubicBezTo>
                <a:cubicBezTo>
                  <a:pt x="16610" y="13628"/>
                  <a:pt x="15562" y="9520"/>
                  <a:pt x="14145" y="5532"/>
                </a:cubicBezTo>
                <a:cubicBezTo>
                  <a:pt x="13490" y="3662"/>
                  <a:pt x="12657" y="1710"/>
                  <a:pt x="11026" y="579"/>
                </a:cubicBezTo>
                <a:cubicBezTo>
                  <a:pt x="10562" y="250"/>
                  <a:pt x="10020" y="0"/>
                  <a:pt x="9463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2211" name="Google Shape;2211;p38"/>
          <p:cNvSpPr/>
          <p:nvPr/>
        </p:nvSpPr>
        <p:spPr>
          <a:xfrm rot="283219">
            <a:off x="2801203" y="-47781"/>
            <a:ext cx="6438258" cy="1591376"/>
          </a:xfrm>
          <a:custGeom>
            <a:avLst/>
            <a:gdLst/>
            <a:ahLst/>
            <a:cxnLst/>
            <a:rect l="l" t="t" r="r" b="b"/>
            <a:pathLst>
              <a:path w="23194" h="15377" extrusionOk="0">
                <a:moveTo>
                  <a:pt x="17076" y="1"/>
                </a:moveTo>
                <a:cubicBezTo>
                  <a:pt x="15015" y="1"/>
                  <a:pt x="12935" y="727"/>
                  <a:pt x="10942" y="1117"/>
                </a:cubicBezTo>
                <a:cubicBezTo>
                  <a:pt x="8621" y="1569"/>
                  <a:pt x="6287" y="2069"/>
                  <a:pt x="4108" y="3117"/>
                </a:cubicBezTo>
                <a:cubicBezTo>
                  <a:pt x="3346" y="3474"/>
                  <a:pt x="2608" y="3915"/>
                  <a:pt x="2013" y="4546"/>
                </a:cubicBezTo>
                <a:cubicBezTo>
                  <a:pt x="1" y="6653"/>
                  <a:pt x="1132" y="10118"/>
                  <a:pt x="2453" y="12416"/>
                </a:cubicBezTo>
                <a:cubicBezTo>
                  <a:pt x="3687" y="14539"/>
                  <a:pt x="5487" y="15376"/>
                  <a:pt x="7518" y="15376"/>
                </a:cubicBezTo>
                <a:cubicBezTo>
                  <a:pt x="7936" y="15376"/>
                  <a:pt x="8364" y="15341"/>
                  <a:pt x="8799" y="15273"/>
                </a:cubicBezTo>
                <a:cubicBezTo>
                  <a:pt x="10050" y="15071"/>
                  <a:pt x="11264" y="14654"/>
                  <a:pt x="12478" y="14226"/>
                </a:cubicBezTo>
                <a:cubicBezTo>
                  <a:pt x="14455" y="13547"/>
                  <a:pt x="16431" y="12833"/>
                  <a:pt x="18372" y="12011"/>
                </a:cubicBezTo>
                <a:cubicBezTo>
                  <a:pt x="19979" y="11344"/>
                  <a:pt x="22384" y="10761"/>
                  <a:pt x="22932" y="8654"/>
                </a:cubicBezTo>
                <a:cubicBezTo>
                  <a:pt x="23194" y="7665"/>
                  <a:pt x="23123" y="6594"/>
                  <a:pt x="22980" y="5570"/>
                </a:cubicBezTo>
                <a:cubicBezTo>
                  <a:pt x="22849" y="4605"/>
                  <a:pt x="22658" y="3593"/>
                  <a:pt x="22218" y="2736"/>
                </a:cubicBezTo>
                <a:cubicBezTo>
                  <a:pt x="22158" y="2641"/>
                  <a:pt x="22122" y="2534"/>
                  <a:pt x="22063" y="2439"/>
                </a:cubicBezTo>
                <a:cubicBezTo>
                  <a:pt x="21503" y="1522"/>
                  <a:pt x="20658" y="879"/>
                  <a:pt x="19741" y="498"/>
                </a:cubicBezTo>
                <a:cubicBezTo>
                  <a:pt x="18862" y="137"/>
                  <a:pt x="17971" y="1"/>
                  <a:pt x="170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grpSp>
        <p:nvGrpSpPr>
          <p:cNvPr id="2214" name="Google Shape;2214;p38"/>
          <p:cNvGrpSpPr/>
          <p:nvPr/>
        </p:nvGrpSpPr>
        <p:grpSpPr>
          <a:xfrm flipH="1">
            <a:off x="667909" y="1361312"/>
            <a:ext cx="1161711" cy="657379"/>
            <a:chOff x="6499193" y="92109"/>
            <a:chExt cx="871283" cy="493034"/>
          </a:xfrm>
        </p:grpSpPr>
        <p:sp>
          <p:nvSpPr>
            <p:cNvPr id="2215" name="Google Shape;2215;p38"/>
            <p:cNvSpPr/>
            <p:nvPr/>
          </p:nvSpPr>
          <p:spPr>
            <a:xfrm>
              <a:off x="6504984" y="126585"/>
              <a:ext cx="865492" cy="458558"/>
            </a:xfrm>
            <a:custGeom>
              <a:avLst/>
              <a:gdLst/>
              <a:ahLst/>
              <a:cxnLst/>
              <a:rect l="l" t="t" r="r" b="b"/>
              <a:pathLst>
                <a:path w="19129" h="10135" extrusionOk="0">
                  <a:moveTo>
                    <a:pt x="13283" y="0"/>
                  </a:moveTo>
                  <a:cubicBezTo>
                    <a:pt x="13283" y="0"/>
                    <a:pt x="9997" y="3227"/>
                    <a:pt x="10044" y="5846"/>
                  </a:cubicBezTo>
                  <a:cubicBezTo>
                    <a:pt x="8237" y="5048"/>
                    <a:pt x="4439" y="4631"/>
                    <a:pt x="2150" y="4631"/>
                  </a:cubicBezTo>
                  <a:cubicBezTo>
                    <a:pt x="820" y="4631"/>
                    <a:pt x="0" y="4771"/>
                    <a:pt x="377" y="5060"/>
                  </a:cubicBezTo>
                  <a:cubicBezTo>
                    <a:pt x="1412" y="5846"/>
                    <a:pt x="2436" y="7811"/>
                    <a:pt x="2436" y="7811"/>
                  </a:cubicBezTo>
                  <a:cubicBezTo>
                    <a:pt x="3591" y="8001"/>
                    <a:pt x="6568" y="7846"/>
                    <a:pt x="11366" y="10025"/>
                  </a:cubicBezTo>
                  <a:cubicBezTo>
                    <a:pt x="11520" y="10097"/>
                    <a:pt x="11665" y="10134"/>
                    <a:pt x="11803" y="10134"/>
                  </a:cubicBezTo>
                  <a:cubicBezTo>
                    <a:pt x="12327" y="10134"/>
                    <a:pt x="12752" y="9596"/>
                    <a:pt x="13176" y="8370"/>
                  </a:cubicBezTo>
                  <a:cubicBezTo>
                    <a:pt x="13712" y="6822"/>
                    <a:pt x="16867" y="2441"/>
                    <a:pt x="19129" y="2238"/>
                  </a:cubicBezTo>
                  <a:cubicBezTo>
                    <a:pt x="19129" y="2238"/>
                    <a:pt x="15057" y="238"/>
                    <a:pt x="132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16" name="Google Shape;2216;p38"/>
            <p:cNvSpPr/>
            <p:nvPr/>
          </p:nvSpPr>
          <p:spPr>
            <a:xfrm>
              <a:off x="6499193" y="92109"/>
              <a:ext cx="865356" cy="458875"/>
            </a:xfrm>
            <a:custGeom>
              <a:avLst/>
              <a:gdLst/>
              <a:ahLst/>
              <a:cxnLst/>
              <a:rect l="l" t="t" r="r" b="b"/>
              <a:pathLst>
                <a:path w="19126" h="10142" extrusionOk="0">
                  <a:moveTo>
                    <a:pt x="13292" y="0"/>
                  </a:moveTo>
                  <a:cubicBezTo>
                    <a:pt x="13292" y="0"/>
                    <a:pt x="10065" y="3167"/>
                    <a:pt x="10053" y="5786"/>
                  </a:cubicBezTo>
                  <a:lnTo>
                    <a:pt x="10053" y="5846"/>
                  </a:lnTo>
                  <a:cubicBezTo>
                    <a:pt x="10030" y="5846"/>
                    <a:pt x="10018" y="5834"/>
                    <a:pt x="10006" y="5834"/>
                  </a:cubicBezTo>
                  <a:cubicBezTo>
                    <a:pt x="8179" y="5045"/>
                    <a:pt x="4416" y="4635"/>
                    <a:pt x="2145" y="4635"/>
                  </a:cubicBezTo>
                  <a:cubicBezTo>
                    <a:pt x="818" y="4635"/>
                    <a:pt x="0" y="4775"/>
                    <a:pt x="374" y="5060"/>
                  </a:cubicBezTo>
                  <a:cubicBezTo>
                    <a:pt x="1398" y="5846"/>
                    <a:pt x="2433" y="7811"/>
                    <a:pt x="2433" y="7811"/>
                  </a:cubicBezTo>
                  <a:cubicBezTo>
                    <a:pt x="3588" y="8013"/>
                    <a:pt x="6565" y="7846"/>
                    <a:pt x="11363" y="10037"/>
                  </a:cubicBezTo>
                  <a:cubicBezTo>
                    <a:pt x="11515" y="10106"/>
                    <a:pt x="11659" y="10142"/>
                    <a:pt x="11796" y="10142"/>
                  </a:cubicBezTo>
                  <a:cubicBezTo>
                    <a:pt x="12322" y="10142"/>
                    <a:pt x="12747" y="9611"/>
                    <a:pt x="13173" y="8382"/>
                  </a:cubicBezTo>
                  <a:cubicBezTo>
                    <a:pt x="13709" y="6834"/>
                    <a:pt x="16864" y="2441"/>
                    <a:pt x="19126" y="2250"/>
                  </a:cubicBezTo>
                  <a:cubicBezTo>
                    <a:pt x="19126" y="2250"/>
                    <a:pt x="15054" y="238"/>
                    <a:pt x="13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17" name="Google Shape;2217;p38"/>
            <p:cNvSpPr/>
            <p:nvPr/>
          </p:nvSpPr>
          <p:spPr>
            <a:xfrm>
              <a:off x="6951317" y="353892"/>
              <a:ext cx="87866" cy="174238"/>
            </a:xfrm>
            <a:custGeom>
              <a:avLst/>
              <a:gdLst/>
              <a:ahLst/>
              <a:cxnLst/>
              <a:rect l="l" t="t" r="r" b="b"/>
              <a:pathLst>
                <a:path w="1942" h="3851" extrusionOk="0">
                  <a:moveTo>
                    <a:pt x="37" y="0"/>
                  </a:moveTo>
                  <a:lnTo>
                    <a:pt x="37" y="60"/>
                  </a:lnTo>
                  <a:cubicBezTo>
                    <a:pt x="25" y="60"/>
                    <a:pt x="13" y="48"/>
                    <a:pt x="1" y="48"/>
                  </a:cubicBezTo>
                  <a:cubicBezTo>
                    <a:pt x="25" y="96"/>
                    <a:pt x="37" y="131"/>
                    <a:pt x="72" y="179"/>
                  </a:cubicBezTo>
                  <a:cubicBezTo>
                    <a:pt x="144" y="298"/>
                    <a:pt x="215" y="429"/>
                    <a:pt x="298" y="548"/>
                  </a:cubicBezTo>
                  <a:cubicBezTo>
                    <a:pt x="441" y="810"/>
                    <a:pt x="596" y="1060"/>
                    <a:pt x="727" y="1322"/>
                  </a:cubicBezTo>
                  <a:cubicBezTo>
                    <a:pt x="1013" y="1846"/>
                    <a:pt x="1275" y="2382"/>
                    <a:pt x="1513" y="2918"/>
                  </a:cubicBezTo>
                  <a:cubicBezTo>
                    <a:pt x="1644" y="3215"/>
                    <a:pt x="1787" y="3525"/>
                    <a:pt x="1918" y="3846"/>
                  </a:cubicBezTo>
                  <a:cubicBezTo>
                    <a:pt x="1921" y="3849"/>
                    <a:pt x="1924" y="3851"/>
                    <a:pt x="1927" y="3851"/>
                  </a:cubicBezTo>
                  <a:cubicBezTo>
                    <a:pt x="1935" y="3851"/>
                    <a:pt x="1942" y="3840"/>
                    <a:pt x="1942" y="3822"/>
                  </a:cubicBezTo>
                  <a:cubicBezTo>
                    <a:pt x="1525" y="2727"/>
                    <a:pt x="1013" y="1667"/>
                    <a:pt x="429" y="643"/>
                  </a:cubicBezTo>
                  <a:cubicBezTo>
                    <a:pt x="334" y="489"/>
                    <a:pt x="251" y="358"/>
                    <a:pt x="156" y="215"/>
                  </a:cubicBezTo>
                  <a:cubicBezTo>
                    <a:pt x="132" y="131"/>
                    <a:pt x="84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18" name="Google Shape;2218;p38"/>
            <p:cNvSpPr/>
            <p:nvPr/>
          </p:nvSpPr>
          <p:spPr>
            <a:xfrm>
              <a:off x="7040765" y="177756"/>
              <a:ext cx="281243" cy="352866"/>
            </a:xfrm>
            <a:custGeom>
              <a:avLst/>
              <a:gdLst/>
              <a:ahLst/>
              <a:cxnLst/>
              <a:rect l="l" t="t" r="r" b="b"/>
              <a:pathLst>
                <a:path w="6216" h="7799" extrusionOk="0">
                  <a:moveTo>
                    <a:pt x="6180" y="0"/>
                  </a:moveTo>
                  <a:cubicBezTo>
                    <a:pt x="5584" y="203"/>
                    <a:pt x="5025" y="548"/>
                    <a:pt x="4525" y="905"/>
                  </a:cubicBezTo>
                  <a:cubicBezTo>
                    <a:pt x="4013" y="1274"/>
                    <a:pt x="3560" y="1691"/>
                    <a:pt x="3120" y="2155"/>
                  </a:cubicBezTo>
                  <a:cubicBezTo>
                    <a:pt x="2191" y="3167"/>
                    <a:pt x="1477" y="4346"/>
                    <a:pt x="893" y="5584"/>
                  </a:cubicBezTo>
                  <a:cubicBezTo>
                    <a:pt x="727" y="5929"/>
                    <a:pt x="560" y="6287"/>
                    <a:pt x="417" y="6656"/>
                  </a:cubicBezTo>
                  <a:cubicBezTo>
                    <a:pt x="262" y="7025"/>
                    <a:pt x="96" y="7394"/>
                    <a:pt x="0" y="7787"/>
                  </a:cubicBezTo>
                  <a:cubicBezTo>
                    <a:pt x="0" y="7787"/>
                    <a:pt x="0" y="7799"/>
                    <a:pt x="12" y="7799"/>
                  </a:cubicBezTo>
                  <a:lnTo>
                    <a:pt x="24" y="7799"/>
                  </a:lnTo>
                  <a:cubicBezTo>
                    <a:pt x="48" y="7799"/>
                    <a:pt x="48" y="7787"/>
                    <a:pt x="48" y="7787"/>
                  </a:cubicBezTo>
                  <a:cubicBezTo>
                    <a:pt x="322" y="7144"/>
                    <a:pt x="560" y="6489"/>
                    <a:pt x="846" y="5858"/>
                  </a:cubicBezTo>
                  <a:cubicBezTo>
                    <a:pt x="1143" y="5227"/>
                    <a:pt x="1453" y="4596"/>
                    <a:pt x="1834" y="4001"/>
                  </a:cubicBezTo>
                  <a:cubicBezTo>
                    <a:pt x="2512" y="2905"/>
                    <a:pt x="3358" y="1893"/>
                    <a:pt x="4394" y="1096"/>
                  </a:cubicBezTo>
                  <a:cubicBezTo>
                    <a:pt x="4953" y="667"/>
                    <a:pt x="5560" y="345"/>
                    <a:pt x="6215" y="48"/>
                  </a:cubicBezTo>
                  <a:cubicBezTo>
                    <a:pt x="6203" y="24"/>
                    <a:pt x="619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19" name="Google Shape;2219;p38"/>
            <p:cNvSpPr/>
            <p:nvPr/>
          </p:nvSpPr>
          <p:spPr>
            <a:xfrm>
              <a:off x="7054429" y="439313"/>
              <a:ext cx="33979" cy="81079"/>
            </a:xfrm>
            <a:custGeom>
              <a:avLst/>
              <a:gdLst/>
              <a:ahLst/>
              <a:cxnLst/>
              <a:rect l="l" t="t" r="r" b="b"/>
              <a:pathLst>
                <a:path w="751" h="1792" extrusionOk="0">
                  <a:moveTo>
                    <a:pt x="720" y="1"/>
                  </a:moveTo>
                  <a:cubicBezTo>
                    <a:pt x="714" y="1"/>
                    <a:pt x="710" y="2"/>
                    <a:pt x="710" y="6"/>
                  </a:cubicBezTo>
                  <a:cubicBezTo>
                    <a:pt x="413" y="553"/>
                    <a:pt x="198" y="1160"/>
                    <a:pt x="8" y="1756"/>
                  </a:cubicBezTo>
                  <a:cubicBezTo>
                    <a:pt x="0" y="1779"/>
                    <a:pt x="17" y="1792"/>
                    <a:pt x="34" y="1792"/>
                  </a:cubicBezTo>
                  <a:cubicBezTo>
                    <a:pt x="43" y="1792"/>
                    <a:pt x="51" y="1788"/>
                    <a:pt x="55" y="1780"/>
                  </a:cubicBezTo>
                  <a:cubicBezTo>
                    <a:pt x="163" y="1482"/>
                    <a:pt x="282" y="1184"/>
                    <a:pt x="377" y="899"/>
                  </a:cubicBezTo>
                  <a:cubicBezTo>
                    <a:pt x="496" y="601"/>
                    <a:pt x="639" y="315"/>
                    <a:pt x="734" y="17"/>
                  </a:cubicBezTo>
                  <a:cubicBezTo>
                    <a:pt x="751" y="9"/>
                    <a:pt x="732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20" name="Google Shape;2220;p38"/>
            <p:cNvSpPr/>
            <p:nvPr/>
          </p:nvSpPr>
          <p:spPr>
            <a:xfrm>
              <a:off x="7156319" y="276389"/>
              <a:ext cx="49136" cy="56285"/>
            </a:xfrm>
            <a:custGeom>
              <a:avLst/>
              <a:gdLst/>
              <a:ahLst/>
              <a:cxnLst/>
              <a:rect l="l" t="t" r="r" b="b"/>
              <a:pathLst>
                <a:path w="1086" h="1244" extrusionOk="0">
                  <a:moveTo>
                    <a:pt x="1063" y="1"/>
                  </a:moveTo>
                  <a:cubicBezTo>
                    <a:pt x="1057" y="1"/>
                    <a:pt x="1049" y="4"/>
                    <a:pt x="1042" y="11"/>
                  </a:cubicBezTo>
                  <a:cubicBezTo>
                    <a:pt x="685" y="380"/>
                    <a:pt x="351" y="797"/>
                    <a:pt x="18" y="1178"/>
                  </a:cubicBezTo>
                  <a:cubicBezTo>
                    <a:pt x="1" y="1204"/>
                    <a:pt x="15" y="1243"/>
                    <a:pt x="38" y="1243"/>
                  </a:cubicBezTo>
                  <a:cubicBezTo>
                    <a:pt x="47" y="1243"/>
                    <a:pt x="56" y="1238"/>
                    <a:pt x="66" y="1225"/>
                  </a:cubicBezTo>
                  <a:cubicBezTo>
                    <a:pt x="411" y="821"/>
                    <a:pt x="768" y="440"/>
                    <a:pt x="1078" y="23"/>
                  </a:cubicBezTo>
                  <a:cubicBezTo>
                    <a:pt x="1086" y="15"/>
                    <a:pt x="1077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21" name="Google Shape;2221;p38"/>
            <p:cNvSpPr/>
            <p:nvPr/>
          </p:nvSpPr>
          <p:spPr>
            <a:xfrm>
              <a:off x="6613615" y="421532"/>
              <a:ext cx="420779" cy="106869"/>
            </a:xfrm>
            <a:custGeom>
              <a:avLst/>
              <a:gdLst/>
              <a:ahLst/>
              <a:cxnLst/>
              <a:rect l="l" t="t" r="r" b="b"/>
              <a:pathLst>
                <a:path w="9300" h="2362" extrusionOk="0">
                  <a:moveTo>
                    <a:pt x="930" y="0"/>
                  </a:moveTo>
                  <a:cubicBezTo>
                    <a:pt x="632" y="0"/>
                    <a:pt x="334" y="10"/>
                    <a:pt x="35" y="29"/>
                  </a:cubicBezTo>
                  <a:cubicBezTo>
                    <a:pt x="5" y="29"/>
                    <a:pt x="0" y="56"/>
                    <a:pt x="22" y="56"/>
                  </a:cubicBezTo>
                  <a:cubicBezTo>
                    <a:pt x="26" y="56"/>
                    <a:pt x="30" y="55"/>
                    <a:pt x="35" y="53"/>
                  </a:cubicBezTo>
                  <a:cubicBezTo>
                    <a:pt x="238" y="48"/>
                    <a:pt x="441" y="45"/>
                    <a:pt x="644" y="45"/>
                  </a:cubicBezTo>
                  <a:cubicBezTo>
                    <a:pt x="1700" y="45"/>
                    <a:pt x="2749" y="125"/>
                    <a:pt x="3798" y="315"/>
                  </a:cubicBezTo>
                  <a:cubicBezTo>
                    <a:pt x="5036" y="530"/>
                    <a:pt x="6250" y="911"/>
                    <a:pt x="7405" y="1399"/>
                  </a:cubicBezTo>
                  <a:cubicBezTo>
                    <a:pt x="8036" y="1684"/>
                    <a:pt x="8667" y="1994"/>
                    <a:pt x="9263" y="2351"/>
                  </a:cubicBezTo>
                  <a:cubicBezTo>
                    <a:pt x="9270" y="2358"/>
                    <a:pt x="9277" y="2361"/>
                    <a:pt x="9282" y="2361"/>
                  </a:cubicBezTo>
                  <a:cubicBezTo>
                    <a:pt x="9295" y="2361"/>
                    <a:pt x="9300" y="2344"/>
                    <a:pt x="9275" y="2327"/>
                  </a:cubicBezTo>
                  <a:cubicBezTo>
                    <a:pt x="8215" y="1696"/>
                    <a:pt x="7072" y="1172"/>
                    <a:pt x="5869" y="791"/>
                  </a:cubicBezTo>
                  <a:cubicBezTo>
                    <a:pt x="4679" y="399"/>
                    <a:pt x="3429" y="160"/>
                    <a:pt x="2178" y="53"/>
                  </a:cubicBezTo>
                  <a:cubicBezTo>
                    <a:pt x="1762" y="19"/>
                    <a:pt x="1346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22" name="Google Shape;2222;p38"/>
            <p:cNvSpPr/>
            <p:nvPr/>
          </p:nvSpPr>
          <p:spPr>
            <a:xfrm>
              <a:off x="6806943" y="463790"/>
              <a:ext cx="223058" cy="74835"/>
            </a:xfrm>
            <a:custGeom>
              <a:avLst/>
              <a:gdLst/>
              <a:ahLst/>
              <a:cxnLst/>
              <a:rect l="l" t="t" r="r" b="b"/>
              <a:pathLst>
                <a:path w="4930" h="1654" extrusionOk="0">
                  <a:moveTo>
                    <a:pt x="37" y="0"/>
                  </a:moveTo>
                  <a:cubicBezTo>
                    <a:pt x="1" y="0"/>
                    <a:pt x="1" y="36"/>
                    <a:pt x="13" y="36"/>
                  </a:cubicBezTo>
                  <a:cubicBezTo>
                    <a:pt x="1323" y="334"/>
                    <a:pt x="2608" y="715"/>
                    <a:pt x="3859" y="1203"/>
                  </a:cubicBezTo>
                  <a:cubicBezTo>
                    <a:pt x="4216" y="1346"/>
                    <a:pt x="4561" y="1501"/>
                    <a:pt x="4918" y="1643"/>
                  </a:cubicBezTo>
                  <a:cubicBezTo>
                    <a:pt x="4922" y="1650"/>
                    <a:pt x="4924" y="1653"/>
                    <a:pt x="4926" y="1653"/>
                  </a:cubicBezTo>
                  <a:cubicBezTo>
                    <a:pt x="4929" y="1653"/>
                    <a:pt x="4927" y="1636"/>
                    <a:pt x="4918" y="1620"/>
                  </a:cubicBezTo>
                  <a:cubicBezTo>
                    <a:pt x="4621" y="1453"/>
                    <a:pt x="4287" y="1346"/>
                    <a:pt x="3990" y="1203"/>
                  </a:cubicBezTo>
                  <a:cubicBezTo>
                    <a:pt x="3692" y="1084"/>
                    <a:pt x="3382" y="965"/>
                    <a:pt x="3085" y="870"/>
                  </a:cubicBezTo>
                  <a:cubicBezTo>
                    <a:pt x="2442" y="643"/>
                    <a:pt x="1799" y="429"/>
                    <a:pt x="1144" y="274"/>
                  </a:cubicBezTo>
                  <a:cubicBezTo>
                    <a:pt x="775" y="167"/>
                    <a:pt x="406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23" name="Google Shape;2223;p38"/>
            <p:cNvSpPr/>
            <p:nvPr/>
          </p:nvSpPr>
          <p:spPr>
            <a:xfrm>
              <a:off x="6628139" y="436100"/>
              <a:ext cx="176139" cy="17103"/>
            </a:xfrm>
            <a:custGeom>
              <a:avLst/>
              <a:gdLst/>
              <a:ahLst/>
              <a:cxnLst/>
              <a:rect l="l" t="t" r="r" b="b"/>
              <a:pathLst>
                <a:path w="3893" h="378" extrusionOk="0">
                  <a:moveTo>
                    <a:pt x="459" y="1"/>
                  </a:moveTo>
                  <a:cubicBezTo>
                    <a:pt x="313" y="1"/>
                    <a:pt x="168" y="2"/>
                    <a:pt x="24" y="5"/>
                  </a:cubicBezTo>
                  <a:cubicBezTo>
                    <a:pt x="0" y="5"/>
                    <a:pt x="0" y="29"/>
                    <a:pt x="24" y="29"/>
                  </a:cubicBezTo>
                  <a:cubicBezTo>
                    <a:pt x="168" y="26"/>
                    <a:pt x="313" y="25"/>
                    <a:pt x="457" y="25"/>
                  </a:cubicBezTo>
                  <a:cubicBezTo>
                    <a:pt x="955" y="25"/>
                    <a:pt x="1452" y="42"/>
                    <a:pt x="1941" y="88"/>
                  </a:cubicBezTo>
                  <a:cubicBezTo>
                    <a:pt x="2596" y="148"/>
                    <a:pt x="3239" y="255"/>
                    <a:pt x="3882" y="374"/>
                  </a:cubicBezTo>
                  <a:cubicBezTo>
                    <a:pt x="3884" y="377"/>
                    <a:pt x="3886" y="378"/>
                    <a:pt x="3887" y="378"/>
                  </a:cubicBezTo>
                  <a:cubicBezTo>
                    <a:pt x="3893" y="378"/>
                    <a:pt x="3891" y="362"/>
                    <a:pt x="3882" y="362"/>
                  </a:cubicBezTo>
                  <a:cubicBezTo>
                    <a:pt x="3250" y="196"/>
                    <a:pt x="2619" y="124"/>
                    <a:pt x="1977" y="65"/>
                  </a:cubicBezTo>
                  <a:cubicBezTo>
                    <a:pt x="1469" y="19"/>
                    <a:pt x="9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grpSp>
        <p:nvGrpSpPr>
          <p:cNvPr id="2224" name="Google Shape;2224;p38"/>
          <p:cNvGrpSpPr/>
          <p:nvPr/>
        </p:nvGrpSpPr>
        <p:grpSpPr>
          <a:xfrm flipH="1">
            <a:off x="10370280" y="5061594"/>
            <a:ext cx="1509795" cy="1133798"/>
            <a:chOff x="75300" y="3702036"/>
            <a:chExt cx="1132346" cy="640125"/>
          </a:xfrm>
        </p:grpSpPr>
        <p:sp>
          <p:nvSpPr>
            <p:cNvPr id="2225" name="Google Shape;2225;p38"/>
            <p:cNvSpPr/>
            <p:nvPr/>
          </p:nvSpPr>
          <p:spPr>
            <a:xfrm>
              <a:off x="75300" y="3747280"/>
              <a:ext cx="1123750" cy="594881"/>
            </a:xfrm>
            <a:custGeom>
              <a:avLst/>
              <a:gdLst/>
              <a:ahLst/>
              <a:cxnLst/>
              <a:rect l="l" t="t" r="r" b="b"/>
              <a:pathLst>
                <a:path w="24837" h="13148" extrusionOk="0">
                  <a:moveTo>
                    <a:pt x="7585" y="0"/>
                  </a:moveTo>
                  <a:cubicBezTo>
                    <a:pt x="5299" y="310"/>
                    <a:pt x="0" y="2917"/>
                    <a:pt x="0" y="2917"/>
                  </a:cubicBezTo>
                  <a:cubicBezTo>
                    <a:pt x="2929" y="3155"/>
                    <a:pt x="7025" y="8858"/>
                    <a:pt x="7716" y="10871"/>
                  </a:cubicBezTo>
                  <a:cubicBezTo>
                    <a:pt x="8283" y="12460"/>
                    <a:pt x="8836" y="13148"/>
                    <a:pt x="9523" y="13148"/>
                  </a:cubicBezTo>
                  <a:cubicBezTo>
                    <a:pt x="9701" y="13148"/>
                    <a:pt x="9887" y="13102"/>
                    <a:pt x="10085" y="13014"/>
                  </a:cubicBezTo>
                  <a:cubicBezTo>
                    <a:pt x="16312" y="10180"/>
                    <a:pt x="20181" y="10394"/>
                    <a:pt x="21682" y="10132"/>
                  </a:cubicBezTo>
                  <a:cubicBezTo>
                    <a:pt x="21682" y="10132"/>
                    <a:pt x="23015" y="7596"/>
                    <a:pt x="24349" y="6584"/>
                  </a:cubicBezTo>
                  <a:cubicBezTo>
                    <a:pt x="24836" y="6202"/>
                    <a:pt x="23761" y="6016"/>
                    <a:pt x="22022" y="6016"/>
                  </a:cubicBezTo>
                  <a:cubicBezTo>
                    <a:pt x="19051" y="6016"/>
                    <a:pt x="14143" y="6560"/>
                    <a:pt x="11799" y="7596"/>
                  </a:cubicBezTo>
                  <a:cubicBezTo>
                    <a:pt x="11847" y="4179"/>
                    <a:pt x="7585" y="0"/>
                    <a:pt x="7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26" name="Google Shape;2226;p38"/>
            <p:cNvSpPr/>
            <p:nvPr/>
          </p:nvSpPr>
          <p:spPr>
            <a:xfrm>
              <a:off x="83896" y="3702036"/>
              <a:ext cx="1123750" cy="596239"/>
            </a:xfrm>
            <a:custGeom>
              <a:avLst/>
              <a:gdLst/>
              <a:ahLst/>
              <a:cxnLst/>
              <a:rect l="l" t="t" r="r" b="b"/>
              <a:pathLst>
                <a:path w="24837" h="13178" extrusionOk="0">
                  <a:moveTo>
                    <a:pt x="7621" y="0"/>
                  </a:moveTo>
                  <a:cubicBezTo>
                    <a:pt x="5299" y="345"/>
                    <a:pt x="1" y="2953"/>
                    <a:pt x="1" y="2953"/>
                  </a:cubicBezTo>
                  <a:cubicBezTo>
                    <a:pt x="2930" y="3191"/>
                    <a:pt x="7014" y="8894"/>
                    <a:pt x="7728" y="10894"/>
                  </a:cubicBezTo>
                  <a:cubicBezTo>
                    <a:pt x="8275" y="12487"/>
                    <a:pt x="8829" y="13177"/>
                    <a:pt x="9514" y="13177"/>
                  </a:cubicBezTo>
                  <a:cubicBezTo>
                    <a:pt x="9695" y="13177"/>
                    <a:pt x="9884" y="13129"/>
                    <a:pt x="10085" y="13037"/>
                  </a:cubicBezTo>
                  <a:cubicBezTo>
                    <a:pt x="16312" y="10216"/>
                    <a:pt x="20170" y="10418"/>
                    <a:pt x="21682" y="10168"/>
                  </a:cubicBezTo>
                  <a:cubicBezTo>
                    <a:pt x="21682" y="10168"/>
                    <a:pt x="23016" y="7620"/>
                    <a:pt x="24349" y="6596"/>
                  </a:cubicBezTo>
                  <a:cubicBezTo>
                    <a:pt x="24836" y="6223"/>
                    <a:pt x="23776" y="6041"/>
                    <a:pt x="22055" y="6041"/>
                  </a:cubicBezTo>
                  <a:cubicBezTo>
                    <a:pt x="19110" y="6041"/>
                    <a:pt x="14231" y="6574"/>
                    <a:pt x="11871" y="7596"/>
                  </a:cubicBezTo>
                  <a:cubicBezTo>
                    <a:pt x="11859" y="7596"/>
                    <a:pt x="11848" y="7608"/>
                    <a:pt x="11824" y="7608"/>
                  </a:cubicBezTo>
                  <a:lnTo>
                    <a:pt x="11824" y="7525"/>
                  </a:lnTo>
                  <a:cubicBezTo>
                    <a:pt x="11812" y="4132"/>
                    <a:pt x="7621" y="0"/>
                    <a:pt x="7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27" name="Google Shape;2227;p38"/>
            <p:cNvSpPr/>
            <p:nvPr/>
          </p:nvSpPr>
          <p:spPr>
            <a:xfrm>
              <a:off x="504757" y="4043539"/>
              <a:ext cx="115194" cy="225456"/>
            </a:xfrm>
            <a:custGeom>
              <a:avLst/>
              <a:gdLst/>
              <a:ahLst/>
              <a:cxnLst/>
              <a:rect l="l" t="t" r="r" b="b"/>
              <a:pathLst>
                <a:path w="2546" h="4983" extrusionOk="0">
                  <a:moveTo>
                    <a:pt x="2498" y="1"/>
                  </a:moveTo>
                  <a:cubicBezTo>
                    <a:pt x="2438" y="96"/>
                    <a:pt x="2391" y="179"/>
                    <a:pt x="2331" y="274"/>
                  </a:cubicBezTo>
                  <a:cubicBezTo>
                    <a:pt x="2212" y="465"/>
                    <a:pt x="2105" y="644"/>
                    <a:pt x="1986" y="834"/>
                  </a:cubicBezTo>
                  <a:cubicBezTo>
                    <a:pt x="1236" y="2144"/>
                    <a:pt x="569" y="3525"/>
                    <a:pt x="9" y="4954"/>
                  </a:cubicBezTo>
                  <a:cubicBezTo>
                    <a:pt x="1" y="4971"/>
                    <a:pt x="24" y="4982"/>
                    <a:pt x="37" y="4982"/>
                  </a:cubicBezTo>
                  <a:cubicBezTo>
                    <a:pt x="42" y="4982"/>
                    <a:pt x="45" y="4981"/>
                    <a:pt x="45" y="4977"/>
                  </a:cubicBezTo>
                  <a:cubicBezTo>
                    <a:pt x="212" y="4573"/>
                    <a:pt x="390" y="4168"/>
                    <a:pt x="569" y="3787"/>
                  </a:cubicBezTo>
                  <a:cubicBezTo>
                    <a:pt x="879" y="3084"/>
                    <a:pt x="1212" y="2394"/>
                    <a:pt x="1593" y="1727"/>
                  </a:cubicBezTo>
                  <a:cubicBezTo>
                    <a:pt x="1772" y="1382"/>
                    <a:pt x="1962" y="1060"/>
                    <a:pt x="2153" y="727"/>
                  </a:cubicBezTo>
                  <a:cubicBezTo>
                    <a:pt x="2248" y="572"/>
                    <a:pt x="2331" y="405"/>
                    <a:pt x="2438" y="239"/>
                  </a:cubicBezTo>
                  <a:cubicBezTo>
                    <a:pt x="2462" y="179"/>
                    <a:pt x="2510" y="120"/>
                    <a:pt x="2546" y="72"/>
                  </a:cubicBezTo>
                  <a:cubicBezTo>
                    <a:pt x="2522" y="72"/>
                    <a:pt x="2510" y="96"/>
                    <a:pt x="2498" y="96"/>
                  </a:cubicBezTo>
                  <a:lnTo>
                    <a:pt x="24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28" name="Google Shape;2228;p38"/>
            <p:cNvSpPr/>
            <p:nvPr/>
          </p:nvSpPr>
          <p:spPr>
            <a:xfrm>
              <a:off x="139999" y="3814513"/>
              <a:ext cx="364675" cy="456432"/>
            </a:xfrm>
            <a:custGeom>
              <a:avLst/>
              <a:gdLst/>
              <a:ahLst/>
              <a:cxnLst/>
              <a:rect l="l" t="t" r="r" b="b"/>
              <a:pathLst>
                <a:path w="8060" h="10088" extrusionOk="0">
                  <a:moveTo>
                    <a:pt x="27" y="1"/>
                  </a:moveTo>
                  <a:cubicBezTo>
                    <a:pt x="9" y="1"/>
                    <a:pt x="0" y="40"/>
                    <a:pt x="11" y="50"/>
                  </a:cubicBezTo>
                  <a:cubicBezTo>
                    <a:pt x="844" y="419"/>
                    <a:pt x="1642" y="848"/>
                    <a:pt x="2368" y="1419"/>
                  </a:cubicBezTo>
                  <a:cubicBezTo>
                    <a:pt x="3714" y="2431"/>
                    <a:pt x="4797" y="3741"/>
                    <a:pt x="5690" y="5170"/>
                  </a:cubicBezTo>
                  <a:cubicBezTo>
                    <a:pt x="6166" y="5920"/>
                    <a:pt x="6595" y="6741"/>
                    <a:pt x="6976" y="7563"/>
                  </a:cubicBezTo>
                  <a:cubicBezTo>
                    <a:pt x="7345" y="8384"/>
                    <a:pt x="7655" y="9230"/>
                    <a:pt x="8012" y="10063"/>
                  </a:cubicBezTo>
                  <a:cubicBezTo>
                    <a:pt x="8012" y="10075"/>
                    <a:pt x="8012" y="10087"/>
                    <a:pt x="8024" y="10087"/>
                  </a:cubicBezTo>
                  <a:lnTo>
                    <a:pt x="8048" y="10087"/>
                  </a:lnTo>
                  <a:cubicBezTo>
                    <a:pt x="8060" y="10087"/>
                    <a:pt x="8060" y="10087"/>
                    <a:pt x="8060" y="10075"/>
                  </a:cubicBezTo>
                  <a:cubicBezTo>
                    <a:pt x="7917" y="9575"/>
                    <a:pt x="7702" y="9075"/>
                    <a:pt x="7512" y="8599"/>
                  </a:cubicBezTo>
                  <a:cubicBezTo>
                    <a:pt x="7321" y="8146"/>
                    <a:pt x="7119" y="7682"/>
                    <a:pt x="6893" y="7218"/>
                  </a:cubicBezTo>
                  <a:cubicBezTo>
                    <a:pt x="6143" y="5610"/>
                    <a:pt x="5202" y="4098"/>
                    <a:pt x="4000" y="2789"/>
                  </a:cubicBezTo>
                  <a:cubicBezTo>
                    <a:pt x="3452" y="2193"/>
                    <a:pt x="2833" y="1657"/>
                    <a:pt x="2178" y="1181"/>
                  </a:cubicBezTo>
                  <a:cubicBezTo>
                    <a:pt x="1523" y="705"/>
                    <a:pt x="809" y="276"/>
                    <a:pt x="35" y="2"/>
                  </a:cubicBezTo>
                  <a:cubicBezTo>
                    <a:pt x="32" y="1"/>
                    <a:pt x="30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29" name="Google Shape;2229;p38"/>
            <p:cNvSpPr/>
            <p:nvPr/>
          </p:nvSpPr>
          <p:spPr>
            <a:xfrm>
              <a:off x="442140" y="4153391"/>
              <a:ext cx="44023" cy="105557"/>
            </a:xfrm>
            <a:custGeom>
              <a:avLst/>
              <a:gdLst/>
              <a:ahLst/>
              <a:cxnLst/>
              <a:rect l="l" t="t" r="r" b="b"/>
              <a:pathLst>
                <a:path w="973" h="2333" extrusionOk="0">
                  <a:moveTo>
                    <a:pt x="35" y="0"/>
                  </a:moveTo>
                  <a:cubicBezTo>
                    <a:pt x="19" y="0"/>
                    <a:pt x="0" y="11"/>
                    <a:pt x="0" y="25"/>
                  </a:cubicBezTo>
                  <a:cubicBezTo>
                    <a:pt x="143" y="418"/>
                    <a:pt x="322" y="787"/>
                    <a:pt x="477" y="1156"/>
                  </a:cubicBezTo>
                  <a:cubicBezTo>
                    <a:pt x="620" y="1525"/>
                    <a:pt x="774" y="1918"/>
                    <a:pt x="905" y="2311"/>
                  </a:cubicBezTo>
                  <a:cubicBezTo>
                    <a:pt x="910" y="2325"/>
                    <a:pt x="922" y="2332"/>
                    <a:pt x="934" y="2332"/>
                  </a:cubicBezTo>
                  <a:cubicBezTo>
                    <a:pt x="953" y="2332"/>
                    <a:pt x="972" y="2316"/>
                    <a:pt x="965" y="2287"/>
                  </a:cubicBezTo>
                  <a:cubicBezTo>
                    <a:pt x="715" y="1514"/>
                    <a:pt x="429" y="740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30" name="Google Shape;2230;p38"/>
            <p:cNvSpPr/>
            <p:nvPr/>
          </p:nvSpPr>
          <p:spPr>
            <a:xfrm>
              <a:off x="291115" y="3942146"/>
              <a:ext cx="64338" cy="73161"/>
            </a:xfrm>
            <a:custGeom>
              <a:avLst/>
              <a:gdLst/>
              <a:ahLst/>
              <a:cxnLst/>
              <a:rect l="l" t="t" r="r" b="b"/>
              <a:pathLst>
                <a:path w="1422" h="1617" extrusionOk="0">
                  <a:moveTo>
                    <a:pt x="24" y="0"/>
                  </a:moveTo>
                  <a:cubicBezTo>
                    <a:pt x="7" y="0"/>
                    <a:pt x="0" y="22"/>
                    <a:pt x="17" y="39"/>
                  </a:cubicBezTo>
                  <a:cubicBezTo>
                    <a:pt x="421" y="575"/>
                    <a:pt x="886" y="1075"/>
                    <a:pt x="1326" y="1599"/>
                  </a:cubicBezTo>
                  <a:cubicBezTo>
                    <a:pt x="1336" y="1611"/>
                    <a:pt x="1347" y="1616"/>
                    <a:pt x="1359" y="1616"/>
                  </a:cubicBezTo>
                  <a:cubicBezTo>
                    <a:pt x="1391" y="1616"/>
                    <a:pt x="1421" y="1574"/>
                    <a:pt x="1386" y="1539"/>
                  </a:cubicBezTo>
                  <a:cubicBezTo>
                    <a:pt x="945" y="1027"/>
                    <a:pt x="505" y="503"/>
                    <a:pt x="52" y="15"/>
                  </a:cubicBezTo>
                  <a:cubicBezTo>
                    <a:pt x="41" y="4"/>
                    <a:pt x="32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31" name="Google Shape;2231;p38"/>
            <p:cNvSpPr/>
            <p:nvPr/>
          </p:nvSpPr>
          <p:spPr>
            <a:xfrm>
              <a:off x="512358" y="4130181"/>
              <a:ext cx="543935" cy="138857"/>
            </a:xfrm>
            <a:custGeom>
              <a:avLst/>
              <a:gdLst/>
              <a:ahLst/>
              <a:cxnLst/>
              <a:rect l="l" t="t" r="r" b="b"/>
              <a:pathLst>
                <a:path w="12022" h="3069" extrusionOk="0">
                  <a:moveTo>
                    <a:pt x="10797" y="0"/>
                  </a:moveTo>
                  <a:cubicBezTo>
                    <a:pt x="10272" y="0"/>
                    <a:pt x="9744" y="21"/>
                    <a:pt x="9224" y="62"/>
                  </a:cubicBezTo>
                  <a:cubicBezTo>
                    <a:pt x="7581" y="205"/>
                    <a:pt x="5973" y="526"/>
                    <a:pt x="4425" y="1015"/>
                  </a:cubicBezTo>
                  <a:cubicBezTo>
                    <a:pt x="2878" y="1527"/>
                    <a:pt x="1413" y="2193"/>
                    <a:pt x="20" y="3027"/>
                  </a:cubicBezTo>
                  <a:cubicBezTo>
                    <a:pt x="1" y="3036"/>
                    <a:pt x="13" y="3069"/>
                    <a:pt x="18" y="3069"/>
                  </a:cubicBezTo>
                  <a:cubicBezTo>
                    <a:pt x="19" y="3069"/>
                    <a:pt x="20" y="3067"/>
                    <a:pt x="20" y="3062"/>
                  </a:cubicBezTo>
                  <a:cubicBezTo>
                    <a:pt x="794" y="2598"/>
                    <a:pt x="1604" y="2181"/>
                    <a:pt x="2437" y="1824"/>
                  </a:cubicBezTo>
                  <a:cubicBezTo>
                    <a:pt x="3925" y="1181"/>
                    <a:pt x="5497" y="705"/>
                    <a:pt x="7104" y="407"/>
                  </a:cubicBezTo>
                  <a:cubicBezTo>
                    <a:pt x="8412" y="169"/>
                    <a:pt x="9711" y="68"/>
                    <a:pt x="11016" y="68"/>
                  </a:cubicBezTo>
                  <a:cubicBezTo>
                    <a:pt x="11339" y="68"/>
                    <a:pt x="11662" y="74"/>
                    <a:pt x="11986" y="86"/>
                  </a:cubicBezTo>
                  <a:cubicBezTo>
                    <a:pt x="12022" y="86"/>
                    <a:pt x="12022" y="38"/>
                    <a:pt x="11986" y="38"/>
                  </a:cubicBezTo>
                  <a:cubicBezTo>
                    <a:pt x="11595" y="13"/>
                    <a:pt x="11197" y="0"/>
                    <a:pt x="10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32" name="Google Shape;2232;p38"/>
            <p:cNvSpPr/>
            <p:nvPr/>
          </p:nvSpPr>
          <p:spPr>
            <a:xfrm>
              <a:off x="517561" y="4185741"/>
              <a:ext cx="290925" cy="97005"/>
            </a:xfrm>
            <a:custGeom>
              <a:avLst/>
              <a:gdLst/>
              <a:ahLst/>
              <a:cxnLst/>
              <a:rect l="l" t="t" r="r" b="b"/>
              <a:pathLst>
                <a:path w="6430" h="2144" extrusionOk="0">
                  <a:moveTo>
                    <a:pt x="6382" y="1"/>
                  </a:moveTo>
                  <a:cubicBezTo>
                    <a:pt x="5894" y="108"/>
                    <a:pt x="5406" y="203"/>
                    <a:pt x="4930" y="346"/>
                  </a:cubicBezTo>
                  <a:cubicBezTo>
                    <a:pt x="4072" y="560"/>
                    <a:pt x="3227" y="822"/>
                    <a:pt x="2405" y="1120"/>
                  </a:cubicBezTo>
                  <a:cubicBezTo>
                    <a:pt x="2024" y="1251"/>
                    <a:pt x="1620" y="1394"/>
                    <a:pt x="1239" y="1561"/>
                  </a:cubicBezTo>
                  <a:cubicBezTo>
                    <a:pt x="834" y="1727"/>
                    <a:pt x="417" y="1894"/>
                    <a:pt x="24" y="2096"/>
                  </a:cubicBezTo>
                  <a:cubicBezTo>
                    <a:pt x="0" y="2108"/>
                    <a:pt x="12" y="2144"/>
                    <a:pt x="60" y="2144"/>
                  </a:cubicBezTo>
                  <a:cubicBezTo>
                    <a:pt x="524" y="1965"/>
                    <a:pt x="965" y="1751"/>
                    <a:pt x="1429" y="1572"/>
                  </a:cubicBezTo>
                  <a:cubicBezTo>
                    <a:pt x="3036" y="941"/>
                    <a:pt x="4703" y="418"/>
                    <a:pt x="6394" y="48"/>
                  </a:cubicBezTo>
                  <a:cubicBezTo>
                    <a:pt x="6430" y="48"/>
                    <a:pt x="6418" y="1"/>
                    <a:pt x="6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33" name="Google Shape;2233;p38"/>
            <p:cNvSpPr/>
            <p:nvPr/>
          </p:nvSpPr>
          <p:spPr>
            <a:xfrm>
              <a:off x="810698" y="4148731"/>
              <a:ext cx="228894" cy="23165"/>
            </a:xfrm>
            <a:custGeom>
              <a:avLst/>
              <a:gdLst/>
              <a:ahLst/>
              <a:cxnLst/>
              <a:rect l="l" t="t" r="r" b="b"/>
              <a:pathLst>
                <a:path w="5059" h="512" extrusionOk="0">
                  <a:moveTo>
                    <a:pt x="4414" y="0"/>
                  </a:moveTo>
                  <a:cubicBezTo>
                    <a:pt x="3779" y="0"/>
                    <a:pt x="3139" y="29"/>
                    <a:pt x="2499" y="93"/>
                  </a:cubicBezTo>
                  <a:cubicBezTo>
                    <a:pt x="1665" y="164"/>
                    <a:pt x="832" y="271"/>
                    <a:pt x="22" y="474"/>
                  </a:cubicBezTo>
                  <a:cubicBezTo>
                    <a:pt x="1" y="474"/>
                    <a:pt x="8" y="511"/>
                    <a:pt x="27" y="511"/>
                  </a:cubicBezTo>
                  <a:cubicBezTo>
                    <a:pt x="29" y="511"/>
                    <a:pt x="31" y="511"/>
                    <a:pt x="34" y="509"/>
                  </a:cubicBezTo>
                  <a:cubicBezTo>
                    <a:pt x="867" y="355"/>
                    <a:pt x="1689" y="212"/>
                    <a:pt x="2534" y="128"/>
                  </a:cubicBezTo>
                  <a:cubicBezTo>
                    <a:pt x="3179" y="72"/>
                    <a:pt x="3831" y="53"/>
                    <a:pt x="4485" y="53"/>
                  </a:cubicBezTo>
                  <a:cubicBezTo>
                    <a:pt x="4664" y="53"/>
                    <a:pt x="4843" y="54"/>
                    <a:pt x="5023" y="57"/>
                  </a:cubicBezTo>
                  <a:cubicBezTo>
                    <a:pt x="5058" y="57"/>
                    <a:pt x="5058" y="9"/>
                    <a:pt x="5023" y="9"/>
                  </a:cubicBezTo>
                  <a:cubicBezTo>
                    <a:pt x="4821" y="3"/>
                    <a:pt x="4618" y="0"/>
                    <a:pt x="44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grpSp>
        <p:nvGrpSpPr>
          <p:cNvPr id="2234" name="Google Shape;2234;p38"/>
          <p:cNvGrpSpPr/>
          <p:nvPr/>
        </p:nvGrpSpPr>
        <p:grpSpPr>
          <a:xfrm flipH="1">
            <a:off x="1264792" y="2140189"/>
            <a:ext cx="573937" cy="1207416"/>
            <a:chOff x="6492361" y="-8"/>
            <a:chExt cx="430453" cy="905562"/>
          </a:xfrm>
        </p:grpSpPr>
        <p:sp>
          <p:nvSpPr>
            <p:cNvPr id="2235" name="Google Shape;2235;p38"/>
            <p:cNvSpPr/>
            <p:nvPr/>
          </p:nvSpPr>
          <p:spPr>
            <a:xfrm>
              <a:off x="6721296" y="229063"/>
              <a:ext cx="20541" cy="19682"/>
            </a:xfrm>
            <a:custGeom>
              <a:avLst/>
              <a:gdLst/>
              <a:ahLst/>
              <a:cxnLst/>
              <a:rect l="l" t="t" r="r" b="b"/>
              <a:pathLst>
                <a:path w="454" h="435" extrusionOk="0">
                  <a:moveTo>
                    <a:pt x="227" y="0"/>
                  </a:moveTo>
                  <a:cubicBezTo>
                    <a:pt x="209" y="0"/>
                    <a:pt x="191" y="3"/>
                    <a:pt x="168" y="9"/>
                  </a:cubicBezTo>
                  <a:cubicBezTo>
                    <a:pt x="144" y="21"/>
                    <a:pt x="96" y="45"/>
                    <a:pt x="84" y="69"/>
                  </a:cubicBezTo>
                  <a:cubicBezTo>
                    <a:pt x="48" y="104"/>
                    <a:pt x="37" y="128"/>
                    <a:pt x="25" y="164"/>
                  </a:cubicBezTo>
                  <a:lnTo>
                    <a:pt x="25" y="188"/>
                  </a:lnTo>
                  <a:cubicBezTo>
                    <a:pt x="1" y="223"/>
                    <a:pt x="1" y="259"/>
                    <a:pt x="25" y="295"/>
                  </a:cubicBezTo>
                  <a:lnTo>
                    <a:pt x="60" y="378"/>
                  </a:lnTo>
                  <a:cubicBezTo>
                    <a:pt x="96" y="414"/>
                    <a:pt x="120" y="426"/>
                    <a:pt x="156" y="426"/>
                  </a:cubicBezTo>
                  <a:cubicBezTo>
                    <a:pt x="168" y="432"/>
                    <a:pt x="185" y="435"/>
                    <a:pt x="205" y="435"/>
                  </a:cubicBezTo>
                  <a:cubicBezTo>
                    <a:pt x="224" y="435"/>
                    <a:pt x="245" y="432"/>
                    <a:pt x="263" y="426"/>
                  </a:cubicBezTo>
                  <a:lnTo>
                    <a:pt x="287" y="426"/>
                  </a:lnTo>
                  <a:cubicBezTo>
                    <a:pt x="322" y="414"/>
                    <a:pt x="358" y="402"/>
                    <a:pt x="382" y="366"/>
                  </a:cubicBezTo>
                  <a:cubicBezTo>
                    <a:pt x="406" y="343"/>
                    <a:pt x="418" y="307"/>
                    <a:pt x="441" y="283"/>
                  </a:cubicBezTo>
                  <a:cubicBezTo>
                    <a:pt x="453" y="235"/>
                    <a:pt x="453" y="200"/>
                    <a:pt x="441" y="164"/>
                  </a:cubicBezTo>
                  <a:cubicBezTo>
                    <a:pt x="418" y="128"/>
                    <a:pt x="406" y="81"/>
                    <a:pt x="382" y="69"/>
                  </a:cubicBezTo>
                  <a:cubicBezTo>
                    <a:pt x="346" y="33"/>
                    <a:pt x="322" y="21"/>
                    <a:pt x="287" y="9"/>
                  </a:cubicBezTo>
                  <a:cubicBezTo>
                    <a:pt x="263" y="3"/>
                    <a:pt x="245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36" name="Google Shape;2236;p38"/>
            <p:cNvSpPr/>
            <p:nvPr/>
          </p:nvSpPr>
          <p:spPr>
            <a:xfrm>
              <a:off x="6674966" y="197121"/>
              <a:ext cx="17827" cy="18369"/>
            </a:xfrm>
            <a:custGeom>
              <a:avLst/>
              <a:gdLst/>
              <a:ahLst/>
              <a:cxnLst/>
              <a:rect l="l" t="t" r="r" b="b"/>
              <a:pathLst>
                <a:path w="394" h="406" extrusionOk="0">
                  <a:moveTo>
                    <a:pt x="215" y="1"/>
                  </a:moveTo>
                  <a:cubicBezTo>
                    <a:pt x="191" y="1"/>
                    <a:pt x="180" y="1"/>
                    <a:pt x="168" y="13"/>
                  </a:cubicBezTo>
                  <a:cubicBezTo>
                    <a:pt x="156" y="13"/>
                    <a:pt x="132" y="25"/>
                    <a:pt x="120" y="48"/>
                  </a:cubicBezTo>
                  <a:lnTo>
                    <a:pt x="96" y="72"/>
                  </a:lnTo>
                  <a:lnTo>
                    <a:pt x="60" y="108"/>
                  </a:lnTo>
                  <a:cubicBezTo>
                    <a:pt x="13" y="144"/>
                    <a:pt x="1" y="227"/>
                    <a:pt x="13" y="287"/>
                  </a:cubicBezTo>
                  <a:cubicBezTo>
                    <a:pt x="37" y="310"/>
                    <a:pt x="49" y="346"/>
                    <a:pt x="60" y="358"/>
                  </a:cubicBezTo>
                  <a:cubicBezTo>
                    <a:pt x="72" y="370"/>
                    <a:pt x="96" y="394"/>
                    <a:pt x="120" y="394"/>
                  </a:cubicBezTo>
                  <a:cubicBezTo>
                    <a:pt x="132" y="406"/>
                    <a:pt x="168" y="406"/>
                    <a:pt x="191" y="406"/>
                  </a:cubicBezTo>
                  <a:cubicBezTo>
                    <a:pt x="227" y="406"/>
                    <a:pt x="251" y="394"/>
                    <a:pt x="287" y="370"/>
                  </a:cubicBezTo>
                  <a:cubicBezTo>
                    <a:pt x="310" y="358"/>
                    <a:pt x="334" y="346"/>
                    <a:pt x="346" y="310"/>
                  </a:cubicBezTo>
                  <a:cubicBezTo>
                    <a:pt x="358" y="287"/>
                    <a:pt x="370" y="251"/>
                    <a:pt x="370" y="227"/>
                  </a:cubicBezTo>
                  <a:lnTo>
                    <a:pt x="370" y="191"/>
                  </a:lnTo>
                  <a:lnTo>
                    <a:pt x="370" y="167"/>
                  </a:lnTo>
                  <a:cubicBezTo>
                    <a:pt x="394" y="132"/>
                    <a:pt x="394" y="120"/>
                    <a:pt x="394" y="108"/>
                  </a:cubicBezTo>
                  <a:cubicBezTo>
                    <a:pt x="394" y="96"/>
                    <a:pt x="370" y="72"/>
                    <a:pt x="370" y="72"/>
                  </a:cubicBezTo>
                  <a:lnTo>
                    <a:pt x="346" y="48"/>
                  </a:lnTo>
                  <a:cubicBezTo>
                    <a:pt x="334" y="25"/>
                    <a:pt x="310" y="13"/>
                    <a:pt x="299" y="13"/>
                  </a:cubicBezTo>
                  <a:cubicBezTo>
                    <a:pt x="287" y="13"/>
                    <a:pt x="275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37" name="Google Shape;2237;p38"/>
            <p:cNvSpPr/>
            <p:nvPr/>
          </p:nvSpPr>
          <p:spPr>
            <a:xfrm>
              <a:off x="6771970" y="124413"/>
              <a:ext cx="9728" cy="7058"/>
            </a:xfrm>
            <a:custGeom>
              <a:avLst/>
              <a:gdLst/>
              <a:ahLst/>
              <a:cxnLst/>
              <a:rect l="l" t="t" r="r" b="b"/>
              <a:pathLst>
                <a:path w="215" h="156" extrusionOk="0">
                  <a:moveTo>
                    <a:pt x="107" y="0"/>
                  </a:moveTo>
                  <a:cubicBezTo>
                    <a:pt x="0" y="0"/>
                    <a:pt x="0" y="155"/>
                    <a:pt x="107" y="155"/>
                  </a:cubicBezTo>
                  <a:cubicBezTo>
                    <a:pt x="214" y="155"/>
                    <a:pt x="214" y="0"/>
                    <a:pt x="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38" name="Google Shape;2238;p38"/>
            <p:cNvSpPr/>
            <p:nvPr/>
          </p:nvSpPr>
          <p:spPr>
            <a:xfrm>
              <a:off x="6905530" y="203591"/>
              <a:ext cx="17284" cy="17827"/>
            </a:xfrm>
            <a:custGeom>
              <a:avLst/>
              <a:gdLst/>
              <a:ahLst/>
              <a:cxnLst/>
              <a:rect l="l" t="t" r="r" b="b"/>
              <a:pathLst>
                <a:path w="382" h="394" extrusionOk="0">
                  <a:moveTo>
                    <a:pt x="191" y="1"/>
                  </a:moveTo>
                  <a:cubicBezTo>
                    <a:pt x="156" y="1"/>
                    <a:pt x="144" y="1"/>
                    <a:pt x="120" y="24"/>
                  </a:cubicBezTo>
                  <a:cubicBezTo>
                    <a:pt x="84" y="36"/>
                    <a:pt x="72" y="36"/>
                    <a:pt x="60" y="60"/>
                  </a:cubicBezTo>
                  <a:cubicBezTo>
                    <a:pt x="37" y="84"/>
                    <a:pt x="25" y="108"/>
                    <a:pt x="13" y="120"/>
                  </a:cubicBezTo>
                  <a:cubicBezTo>
                    <a:pt x="1" y="155"/>
                    <a:pt x="1" y="167"/>
                    <a:pt x="1" y="203"/>
                  </a:cubicBezTo>
                  <a:lnTo>
                    <a:pt x="1" y="239"/>
                  </a:lnTo>
                  <a:lnTo>
                    <a:pt x="37" y="334"/>
                  </a:lnTo>
                  <a:cubicBezTo>
                    <a:pt x="60" y="346"/>
                    <a:pt x="72" y="346"/>
                    <a:pt x="84" y="358"/>
                  </a:cubicBezTo>
                  <a:cubicBezTo>
                    <a:pt x="120" y="382"/>
                    <a:pt x="144" y="394"/>
                    <a:pt x="191" y="394"/>
                  </a:cubicBezTo>
                  <a:cubicBezTo>
                    <a:pt x="215" y="394"/>
                    <a:pt x="239" y="394"/>
                    <a:pt x="263" y="382"/>
                  </a:cubicBezTo>
                  <a:cubicBezTo>
                    <a:pt x="298" y="358"/>
                    <a:pt x="310" y="358"/>
                    <a:pt x="322" y="334"/>
                  </a:cubicBezTo>
                  <a:cubicBezTo>
                    <a:pt x="334" y="322"/>
                    <a:pt x="358" y="286"/>
                    <a:pt x="370" y="275"/>
                  </a:cubicBezTo>
                  <a:cubicBezTo>
                    <a:pt x="382" y="239"/>
                    <a:pt x="382" y="227"/>
                    <a:pt x="382" y="203"/>
                  </a:cubicBezTo>
                  <a:lnTo>
                    <a:pt x="382" y="155"/>
                  </a:lnTo>
                  <a:lnTo>
                    <a:pt x="334" y="60"/>
                  </a:lnTo>
                  <a:cubicBezTo>
                    <a:pt x="322" y="48"/>
                    <a:pt x="310" y="48"/>
                    <a:pt x="298" y="36"/>
                  </a:cubicBezTo>
                  <a:cubicBezTo>
                    <a:pt x="263" y="24"/>
                    <a:pt x="239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39" name="Google Shape;2239;p38"/>
            <p:cNvSpPr/>
            <p:nvPr/>
          </p:nvSpPr>
          <p:spPr>
            <a:xfrm>
              <a:off x="6817757" y="889356"/>
              <a:ext cx="15655" cy="16198"/>
            </a:xfrm>
            <a:custGeom>
              <a:avLst/>
              <a:gdLst/>
              <a:ahLst/>
              <a:cxnLst/>
              <a:rect l="l" t="t" r="r" b="b"/>
              <a:pathLst>
                <a:path w="346" h="358" extrusionOk="0">
                  <a:moveTo>
                    <a:pt x="179" y="0"/>
                  </a:moveTo>
                  <a:cubicBezTo>
                    <a:pt x="155" y="0"/>
                    <a:pt x="131" y="0"/>
                    <a:pt x="107" y="12"/>
                  </a:cubicBezTo>
                  <a:cubicBezTo>
                    <a:pt x="95" y="12"/>
                    <a:pt x="60" y="36"/>
                    <a:pt x="48" y="48"/>
                  </a:cubicBezTo>
                  <a:cubicBezTo>
                    <a:pt x="36" y="60"/>
                    <a:pt x="12" y="72"/>
                    <a:pt x="12" y="107"/>
                  </a:cubicBezTo>
                  <a:cubicBezTo>
                    <a:pt x="0" y="119"/>
                    <a:pt x="0" y="143"/>
                    <a:pt x="0" y="179"/>
                  </a:cubicBezTo>
                  <a:lnTo>
                    <a:pt x="0" y="227"/>
                  </a:lnTo>
                  <a:cubicBezTo>
                    <a:pt x="12" y="250"/>
                    <a:pt x="36" y="286"/>
                    <a:pt x="48" y="298"/>
                  </a:cubicBezTo>
                  <a:cubicBezTo>
                    <a:pt x="60" y="310"/>
                    <a:pt x="72" y="310"/>
                    <a:pt x="72" y="334"/>
                  </a:cubicBezTo>
                  <a:cubicBezTo>
                    <a:pt x="107" y="346"/>
                    <a:pt x="131" y="357"/>
                    <a:pt x="167" y="357"/>
                  </a:cubicBezTo>
                  <a:cubicBezTo>
                    <a:pt x="191" y="357"/>
                    <a:pt x="214" y="357"/>
                    <a:pt x="238" y="346"/>
                  </a:cubicBezTo>
                  <a:cubicBezTo>
                    <a:pt x="250" y="346"/>
                    <a:pt x="286" y="334"/>
                    <a:pt x="298" y="310"/>
                  </a:cubicBezTo>
                  <a:cubicBezTo>
                    <a:pt x="310" y="298"/>
                    <a:pt x="333" y="286"/>
                    <a:pt x="333" y="250"/>
                  </a:cubicBezTo>
                  <a:cubicBezTo>
                    <a:pt x="345" y="238"/>
                    <a:pt x="345" y="215"/>
                    <a:pt x="345" y="179"/>
                  </a:cubicBezTo>
                  <a:lnTo>
                    <a:pt x="345" y="131"/>
                  </a:lnTo>
                  <a:cubicBezTo>
                    <a:pt x="333" y="107"/>
                    <a:pt x="310" y="72"/>
                    <a:pt x="298" y="60"/>
                  </a:cubicBezTo>
                  <a:cubicBezTo>
                    <a:pt x="286" y="48"/>
                    <a:pt x="274" y="48"/>
                    <a:pt x="274" y="36"/>
                  </a:cubicBezTo>
                  <a:cubicBezTo>
                    <a:pt x="238" y="12"/>
                    <a:pt x="214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40" name="Google Shape;2240;p38"/>
            <p:cNvSpPr/>
            <p:nvPr/>
          </p:nvSpPr>
          <p:spPr>
            <a:xfrm>
              <a:off x="6897477" y="822531"/>
              <a:ext cx="19953" cy="15700"/>
            </a:xfrm>
            <a:custGeom>
              <a:avLst/>
              <a:gdLst/>
              <a:ahLst/>
              <a:cxnLst/>
              <a:rect l="l" t="t" r="r" b="b"/>
              <a:pathLst>
                <a:path w="441" h="347" extrusionOk="0">
                  <a:moveTo>
                    <a:pt x="215" y="1"/>
                  </a:moveTo>
                  <a:cubicBezTo>
                    <a:pt x="0" y="1"/>
                    <a:pt x="0" y="346"/>
                    <a:pt x="215" y="346"/>
                  </a:cubicBezTo>
                  <a:cubicBezTo>
                    <a:pt x="441" y="346"/>
                    <a:pt x="441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41" name="Google Shape;2241;p38"/>
            <p:cNvSpPr/>
            <p:nvPr/>
          </p:nvSpPr>
          <p:spPr>
            <a:xfrm>
              <a:off x="6808572" y="581741"/>
              <a:ext cx="19455" cy="19998"/>
            </a:xfrm>
            <a:custGeom>
              <a:avLst/>
              <a:gdLst/>
              <a:ahLst/>
              <a:cxnLst/>
              <a:rect l="l" t="t" r="r" b="b"/>
              <a:pathLst>
                <a:path w="430" h="442" extrusionOk="0">
                  <a:moveTo>
                    <a:pt x="144" y="1"/>
                  </a:moveTo>
                  <a:cubicBezTo>
                    <a:pt x="132" y="1"/>
                    <a:pt x="120" y="13"/>
                    <a:pt x="96" y="13"/>
                  </a:cubicBezTo>
                  <a:cubicBezTo>
                    <a:pt x="72" y="25"/>
                    <a:pt x="60" y="48"/>
                    <a:pt x="36" y="72"/>
                  </a:cubicBezTo>
                  <a:cubicBezTo>
                    <a:pt x="24" y="84"/>
                    <a:pt x="13" y="120"/>
                    <a:pt x="13" y="144"/>
                  </a:cubicBezTo>
                  <a:lnTo>
                    <a:pt x="13" y="179"/>
                  </a:lnTo>
                  <a:cubicBezTo>
                    <a:pt x="1" y="227"/>
                    <a:pt x="1" y="251"/>
                    <a:pt x="13" y="298"/>
                  </a:cubicBezTo>
                  <a:cubicBezTo>
                    <a:pt x="24" y="322"/>
                    <a:pt x="36" y="358"/>
                    <a:pt x="72" y="382"/>
                  </a:cubicBezTo>
                  <a:cubicBezTo>
                    <a:pt x="84" y="406"/>
                    <a:pt x="96" y="406"/>
                    <a:pt x="120" y="418"/>
                  </a:cubicBezTo>
                  <a:cubicBezTo>
                    <a:pt x="144" y="429"/>
                    <a:pt x="191" y="441"/>
                    <a:pt x="215" y="441"/>
                  </a:cubicBezTo>
                  <a:cubicBezTo>
                    <a:pt x="251" y="441"/>
                    <a:pt x="275" y="441"/>
                    <a:pt x="298" y="429"/>
                  </a:cubicBezTo>
                  <a:cubicBezTo>
                    <a:pt x="322" y="418"/>
                    <a:pt x="334" y="406"/>
                    <a:pt x="370" y="382"/>
                  </a:cubicBezTo>
                  <a:cubicBezTo>
                    <a:pt x="394" y="358"/>
                    <a:pt x="417" y="322"/>
                    <a:pt x="429" y="298"/>
                  </a:cubicBezTo>
                  <a:cubicBezTo>
                    <a:pt x="417" y="251"/>
                    <a:pt x="417" y="203"/>
                    <a:pt x="394" y="179"/>
                  </a:cubicBezTo>
                  <a:lnTo>
                    <a:pt x="394" y="144"/>
                  </a:lnTo>
                  <a:cubicBezTo>
                    <a:pt x="394" y="132"/>
                    <a:pt x="382" y="120"/>
                    <a:pt x="382" y="108"/>
                  </a:cubicBezTo>
                  <a:cubicBezTo>
                    <a:pt x="370" y="72"/>
                    <a:pt x="358" y="60"/>
                    <a:pt x="322" y="48"/>
                  </a:cubicBezTo>
                  <a:cubicBezTo>
                    <a:pt x="310" y="25"/>
                    <a:pt x="298" y="25"/>
                    <a:pt x="275" y="13"/>
                  </a:cubicBezTo>
                  <a:cubicBezTo>
                    <a:pt x="251" y="1"/>
                    <a:pt x="239" y="1"/>
                    <a:pt x="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42" name="Google Shape;2242;p38"/>
            <p:cNvSpPr/>
            <p:nvPr/>
          </p:nvSpPr>
          <p:spPr>
            <a:xfrm>
              <a:off x="6706230" y="598436"/>
              <a:ext cx="16741" cy="13528"/>
            </a:xfrm>
            <a:custGeom>
              <a:avLst/>
              <a:gdLst/>
              <a:ahLst/>
              <a:cxnLst/>
              <a:rect l="l" t="t" r="r" b="b"/>
              <a:pathLst>
                <a:path w="370" h="299" extrusionOk="0">
                  <a:moveTo>
                    <a:pt x="191" y="1"/>
                  </a:moveTo>
                  <a:cubicBezTo>
                    <a:pt x="0" y="1"/>
                    <a:pt x="0" y="299"/>
                    <a:pt x="191" y="299"/>
                  </a:cubicBezTo>
                  <a:cubicBezTo>
                    <a:pt x="370" y="299"/>
                    <a:pt x="370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43" name="Google Shape;2243;p38"/>
            <p:cNvSpPr/>
            <p:nvPr/>
          </p:nvSpPr>
          <p:spPr>
            <a:xfrm>
              <a:off x="6546247" y="25962"/>
              <a:ext cx="22668" cy="21582"/>
            </a:xfrm>
            <a:custGeom>
              <a:avLst/>
              <a:gdLst/>
              <a:ahLst/>
              <a:cxnLst/>
              <a:rect l="l" t="t" r="r" b="b"/>
              <a:pathLst>
                <a:path w="501" h="477" extrusionOk="0">
                  <a:moveTo>
                    <a:pt x="246" y="0"/>
                  </a:moveTo>
                  <a:cubicBezTo>
                    <a:pt x="192" y="0"/>
                    <a:pt x="138" y="18"/>
                    <a:pt x="96" y="57"/>
                  </a:cubicBezTo>
                  <a:cubicBezTo>
                    <a:pt x="0" y="152"/>
                    <a:pt x="0" y="307"/>
                    <a:pt x="84" y="391"/>
                  </a:cubicBezTo>
                  <a:lnTo>
                    <a:pt x="96" y="402"/>
                  </a:lnTo>
                  <a:cubicBezTo>
                    <a:pt x="143" y="454"/>
                    <a:pt x="203" y="476"/>
                    <a:pt x="262" y="476"/>
                  </a:cubicBezTo>
                  <a:cubicBezTo>
                    <a:pt x="383" y="476"/>
                    <a:pt x="500" y="383"/>
                    <a:pt x="500" y="248"/>
                  </a:cubicBezTo>
                  <a:cubicBezTo>
                    <a:pt x="500" y="98"/>
                    <a:pt x="372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44" name="Google Shape;2244;p38"/>
            <p:cNvSpPr/>
            <p:nvPr/>
          </p:nvSpPr>
          <p:spPr>
            <a:xfrm>
              <a:off x="6492361" y="-8"/>
              <a:ext cx="17827" cy="16741"/>
            </a:xfrm>
            <a:custGeom>
              <a:avLst/>
              <a:gdLst/>
              <a:ahLst/>
              <a:cxnLst/>
              <a:rect l="l" t="t" r="r" b="b"/>
              <a:pathLst>
                <a:path w="394" h="370" extrusionOk="0">
                  <a:moveTo>
                    <a:pt x="144" y="0"/>
                  </a:moveTo>
                  <a:cubicBezTo>
                    <a:pt x="120" y="0"/>
                    <a:pt x="108" y="12"/>
                    <a:pt x="96" y="12"/>
                  </a:cubicBezTo>
                  <a:cubicBezTo>
                    <a:pt x="84" y="24"/>
                    <a:pt x="60" y="24"/>
                    <a:pt x="48" y="48"/>
                  </a:cubicBezTo>
                  <a:cubicBezTo>
                    <a:pt x="36" y="60"/>
                    <a:pt x="36" y="72"/>
                    <a:pt x="25" y="83"/>
                  </a:cubicBezTo>
                  <a:cubicBezTo>
                    <a:pt x="25" y="107"/>
                    <a:pt x="1" y="119"/>
                    <a:pt x="1" y="131"/>
                  </a:cubicBezTo>
                  <a:lnTo>
                    <a:pt x="1" y="179"/>
                  </a:lnTo>
                  <a:cubicBezTo>
                    <a:pt x="1" y="203"/>
                    <a:pt x="1" y="226"/>
                    <a:pt x="25" y="250"/>
                  </a:cubicBezTo>
                  <a:cubicBezTo>
                    <a:pt x="25" y="262"/>
                    <a:pt x="36" y="286"/>
                    <a:pt x="48" y="298"/>
                  </a:cubicBezTo>
                  <a:cubicBezTo>
                    <a:pt x="60" y="310"/>
                    <a:pt x="60" y="322"/>
                    <a:pt x="84" y="322"/>
                  </a:cubicBezTo>
                  <a:cubicBezTo>
                    <a:pt x="96" y="345"/>
                    <a:pt x="108" y="345"/>
                    <a:pt x="120" y="357"/>
                  </a:cubicBezTo>
                  <a:cubicBezTo>
                    <a:pt x="144" y="369"/>
                    <a:pt x="155" y="369"/>
                    <a:pt x="167" y="369"/>
                  </a:cubicBezTo>
                  <a:lnTo>
                    <a:pt x="215" y="369"/>
                  </a:lnTo>
                  <a:cubicBezTo>
                    <a:pt x="227" y="369"/>
                    <a:pt x="239" y="369"/>
                    <a:pt x="263" y="357"/>
                  </a:cubicBezTo>
                  <a:cubicBezTo>
                    <a:pt x="275" y="357"/>
                    <a:pt x="286" y="345"/>
                    <a:pt x="298" y="322"/>
                  </a:cubicBezTo>
                  <a:lnTo>
                    <a:pt x="346" y="286"/>
                  </a:lnTo>
                  <a:cubicBezTo>
                    <a:pt x="358" y="262"/>
                    <a:pt x="358" y="250"/>
                    <a:pt x="382" y="238"/>
                  </a:cubicBezTo>
                  <a:cubicBezTo>
                    <a:pt x="394" y="203"/>
                    <a:pt x="394" y="191"/>
                    <a:pt x="394" y="167"/>
                  </a:cubicBezTo>
                  <a:cubicBezTo>
                    <a:pt x="394" y="143"/>
                    <a:pt x="394" y="131"/>
                    <a:pt x="382" y="107"/>
                  </a:cubicBezTo>
                  <a:cubicBezTo>
                    <a:pt x="382" y="83"/>
                    <a:pt x="358" y="72"/>
                    <a:pt x="346" y="60"/>
                  </a:cubicBezTo>
                  <a:cubicBezTo>
                    <a:pt x="334" y="48"/>
                    <a:pt x="298" y="24"/>
                    <a:pt x="286" y="12"/>
                  </a:cubicBezTo>
                  <a:cubicBezTo>
                    <a:pt x="275" y="12"/>
                    <a:pt x="263" y="12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grpSp>
        <p:nvGrpSpPr>
          <p:cNvPr id="2245" name="Google Shape;2245;p38"/>
          <p:cNvGrpSpPr/>
          <p:nvPr/>
        </p:nvGrpSpPr>
        <p:grpSpPr>
          <a:xfrm flipH="1">
            <a:off x="10362361" y="776732"/>
            <a:ext cx="803777" cy="660083"/>
            <a:chOff x="668641" y="1116349"/>
            <a:chExt cx="602833" cy="495062"/>
          </a:xfrm>
        </p:grpSpPr>
        <p:sp>
          <p:nvSpPr>
            <p:cNvPr id="2246" name="Google Shape;2246;p38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47" name="Google Shape;2247;p38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48" name="Google Shape;2248;p38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49" name="Google Shape;2249;p38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50" name="Google Shape;2250;p38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51" name="Google Shape;2251;p38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52" name="Google Shape;2252;p38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53" name="Google Shape;2253;p38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54" name="Google Shape;2254;p38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55" name="Google Shape;2255;p38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56" name="Google Shape;2256;p38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grpSp>
        <p:nvGrpSpPr>
          <p:cNvPr id="2257" name="Google Shape;2257;p38"/>
          <p:cNvGrpSpPr/>
          <p:nvPr/>
        </p:nvGrpSpPr>
        <p:grpSpPr>
          <a:xfrm>
            <a:off x="10509452" y="2542415"/>
            <a:ext cx="1182961" cy="3014587"/>
            <a:chOff x="7882088" y="1906811"/>
            <a:chExt cx="887221" cy="2260940"/>
          </a:xfrm>
        </p:grpSpPr>
        <p:sp>
          <p:nvSpPr>
            <p:cNvPr id="2258" name="Google Shape;2258;p38"/>
            <p:cNvSpPr/>
            <p:nvPr/>
          </p:nvSpPr>
          <p:spPr>
            <a:xfrm flipH="1">
              <a:off x="7987865" y="3010886"/>
              <a:ext cx="516155" cy="301286"/>
            </a:xfrm>
            <a:custGeom>
              <a:avLst/>
              <a:gdLst/>
              <a:ahLst/>
              <a:cxnLst/>
              <a:rect l="l" t="t" r="r" b="b"/>
              <a:pathLst>
                <a:path w="11408" h="6659" extrusionOk="0">
                  <a:moveTo>
                    <a:pt x="8645" y="0"/>
                  </a:moveTo>
                  <a:lnTo>
                    <a:pt x="7764" y="1989"/>
                  </a:lnTo>
                  <a:lnTo>
                    <a:pt x="8228" y="60"/>
                  </a:lnTo>
                  <a:lnTo>
                    <a:pt x="8228" y="60"/>
                  </a:lnTo>
                  <a:lnTo>
                    <a:pt x="7728" y="131"/>
                  </a:lnTo>
                  <a:cubicBezTo>
                    <a:pt x="7728" y="131"/>
                    <a:pt x="6311" y="2763"/>
                    <a:pt x="6395" y="3965"/>
                  </a:cubicBezTo>
                  <a:cubicBezTo>
                    <a:pt x="6395" y="3965"/>
                    <a:pt x="5644" y="2310"/>
                    <a:pt x="4906" y="1882"/>
                  </a:cubicBezTo>
                  <a:cubicBezTo>
                    <a:pt x="4722" y="1774"/>
                    <a:pt x="4367" y="1728"/>
                    <a:pt x="3927" y="1728"/>
                  </a:cubicBezTo>
                  <a:cubicBezTo>
                    <a:pt x="2608" y="1728"/>
                    <a:pt x="528" y="2149"/>
                    <a:pt x="1" y="2632"/>
                  </a:cubicBezTo>
                  <a:cubicBezTo>
                    <a:pt x="1" y="2632"/>
                    <a:pt x="4871" y="4489"/>
                    <a:pt x="6061" y="6335"/>
                  </a:cubicBezTo>
                  <a:cubicBezTo>
                    <a:pt x="6204" y="6559"/>
                    <a:pt x="6338" y="6658"/>
                    <a:pt x="6470" y="6658"/>
                  </a:cubicBezTo>
                  <a:cubicBezTo>
                    <a:pt x="7421" y="6658"/>
                    <a:pt x="8237" y="1420"/>
                    <a:pt x="11407" y="60"/>
                  </a:cubicBezTo>
                  <a:lnTo>
                    <a:pt x="11407" y="60"/>
                  </a:lnTo>
                  <a:cubicBezTo>
                    <a:pt x="11407" y="60"/>
                    <a:pt x="9419" y="370"/>
                    <a:pt x="8835" y="1286"/>
                  </a:cubicBezTo>
                  <a:cubicBezTo>
                    <a:pt x="8738" y="1443"/>
                    <a:pt x="8692" y="1508"/>
                    <a:pt x="8682" y="1508"/>
                  </a:cubicBezTo>
                  <a:cubicBezTo>
                    <a:pt x="8634" y="1508"/>
                    <a:pt x="9407" y="36"/>
                    <a:pt x="9407" y="3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grpSp>
          <p:nvGrpSpPr>
            <p:cNvPr id="2259" name="Google Shape;2259;p38"/>
            <p:cNvGrpSpPr/>
            <p:nvPr/>
          </p:nvGrpSpPr>
          <p:grpSpPr>
            <a:xfrm rot="-5107444" flipH="1">
              <a:off x="7221064" y="2686293"/>
              <a:ext cx="2209268" cy="701977"/>
              <a:chOff x="676459" y="2747475"/>
              <a:chExt cx="2209227" cy="701963"/>
            </a:xfrm>
          </p:grpSpPr>
          <p:sp>
            <p:nvSpPr>
              <p:cNvPr id="2260" name="Google Shape;2260;p38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61" name="Google Shape;2261;p38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62" name="Google Shape;2262;p38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63" name="Google Shape;2263;p38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64" name="Google Shape;2264;p38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65" name="Google Shape;2265;p38"/>
              <p:cNvSpPr/>
              <p:nvPr/>
            </p:nvSpPr>
            <p:spPr>
              <a:xfrm>
                <a:off x="1474249" y="34235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66" name="Google Shape;2266;p38"/>
              <p:cNvSpPr/>
              <p:nvPr/>
            </p:nvSpPr>
            <p:spPr>
              <a:xfrm>
                <a:off x="1488275" y="33707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67" name="Google Shape;2267;p38"/>
              <p:cNvSpPr/>
              <p:nvPr/>
            </p:nvSpPr>
            <p:spPr>
              <a:xfrm>
                <a:off x="1400999" y="33976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68" name="Google Shape;2268;p38"/>
              <p:cNvSpPr/>
              <p:nvPr/>
            </p:nvSpPr>
            <p:spPr>
              <a:xfrm>
                <a:off x="1372450" y="33098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69" name="Google Shape;2269;p38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70" name="Google Shape;2270;p38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71" name="Google Shape;2271;p38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72" name="Google Shape;2272;p38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73" name="Google Shape;2273;p38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74" name="Google Shape;2274;p38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75" name="Google Shape;2275;p38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76" name="Google Shape;2276;p38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77" name="Google Shape;2277;p38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78" name="Google Shape;2278;p38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79" name="Google Shape;2279;p38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80" name="Google Shape;2280;p38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81" name="Google Shape;2281;p38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</p:grpSp>
      </p:grpSp>
      <p:grpSp>
        <p:nvGrpSpPr>
          <p:cNvPr id="2282" name="Google Shape;2282;p38"/>
          <p:cNvGrpSpPr/>
          <p:nvPr/>
        </p:nvGrpSpPr>
        <p:grpSpPr>
          <a:xfrm>
            <a:off x="346123" y="3469109"/>
            <a:ext cx="1739620" cy="2991504"/>
            <a:chOff x="538042" y="2418907"/>
            <a:chExt cx="1304715" cy="2243628"/>
          </a:xfrm>
        </p:grpSpPr>
        <p:sp>
          <p:nvSpPr>
            <p:cNvPr id="2283" name="Google Shape;2283;p38"/>
            <p:cNvSpPr/>
            <p:nvPr/>
          </p:nvSpPr>
          <p:spPr>
            <a:xfrm>
              <a:off x="538042" y="3027074"/>
              <a:ext cx="516155" cy="301286"/>
            </a:xfrm>
            <a:custGeom>
              <a:avLst/>
              <a:gdLst/>
              <a:ahLst/>
              <a:cxnLst/>
              <a:rect l="l" t="t" r="r" b="b"/>
              <a:pathLst>
                <a:path w="11408" h="6659" extrusionOk="0">
                  <a:moveTo>
                    <a:pt x="8645" y="0"/>
                  </a:moveTo>
                  <a:lnTo>
                    <a:pt x="7764" y="1989"/>
                  </a:lnTo>
                  <a:lnTo>
                    <a:pt x="8228" y="60"/>
                  </a:lnTo>
                  <a:lnTo>
                    <a:pt x="8228" y="60"/>
                  </a:lnTo>
                  <a:lnTo>
                    <a:pt x="7728" y="131"/>
                  </a:lnTo>
                  <a:cubicBezTo>
                    <a:pt x="7728" y="131"/>
                    <a:pt x="6311" y="2763"/>
                    <a:pt x="6395" y="3965"/>
                  </a:cubicBezTo>
                  <a:cubicBezTo>
                    <a:pt x="6395" y="3965"/>
                    <a:pt x="5644" y="2310"/>
                    <a:pt x="4906" y="1882"/>
                  </a:cubicBezTo>
                  <a:cubicBezTo>
                    <a:pt x="4722" y="1774"/>
                    <a:pt x="4367" y="1728"/>
                    <a:pt x="3927" y="1728"/>
                  </a:cubicBezTo>
                  <a:cubicBezTo>
                    <a:pt x="2608" y="1728"/>
                    <a:pt x="528" y="2149"/>
                    <a:pt x="1" y="2632"/>
                  </a:cubicBezTo>
                  <a:cubicBezTo>
                    <a:pt x="1" y="2632"/>
                    <a:pt x="4871" y="4489"/>
                    <a:pt x="6061" y="6335"/>
                  </a:cubicBezTo>
                  <a:cubicBezTo>
                    <a:pt x="6204" y="6559"/>
                    <a:pt x="6338" y="6658"/>
                    <a:pt x="6470" y="6658"/>
                  </a:cubicBezTo>
                  <a:cubicBezTo>
                    <a:pt x="7421" y="6658"/>
                    <a:pt x="8237" y="1420"/>
                    <a:pt x="11407" y="60"/>
                  </a:cubicBezTo>
                  <a:lnTo>
                    <a:pt x="11407" y="60"/>
                  </a:lnTo>
                  <a:cubicBezTo>
                    <a:pt x="11407" y="60"/>
                    <a:pt x="9419" y="370"/>
                    <a:pt x="8835" y="1286"/>
                  </a:cubicBezTo>
                  <a:cubicBezTo>
                    <a:pt x="8738" y="1443"/>
                    <a:pt x="8692" y="1508"/>
                    <a:pt x="8682" y="1508"/>
                  </a:cubicBezTo>
                  <a:cubicBezTo>
                    <a:pt x="8634" y="1508"/>
                    <a:pt x="9407" y="36"/>
                    <a:pt x="9407" y="3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grpSp>
          <p:nvGrpSpPr>
            <p:cNvPr id="2284" name="Google Shape;2284;p38"/>
            <p:cNvGrpSpPr/>
            <p:nvPr/>
          </p:nvGrpSpPr>
          <p:grpSpPr>
            <a:xfrm rot="5215655">
              <a:off x="329625" y="3190948"/>
              <a:ext cx="2209309" cy="699546"/>
              <a:chOff x="676459" y="2747475"/>
              <a:chExt cx="2209227" cy="699520"/>
            </a:xfrm>
          </p:grpSpPr>
          <p:sp>
            <p:nvSpPr>
              <p:cNvPr id="2285" name="Google Shape;2285;p38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86" name="Google Shape;2286;p38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87" name="Google Shape;2287;p38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88" name="Google Shape;2288;p38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89" name="Google Shape;2289;p38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90" name="Google Shape;2290;p38"/>
              <p:cNvSpPr/>
              <p:nvPr/>
            </p:nvSpPr>
            <p:spPr>
              <a:xfrm>
                <a:off x="1245649" y="29663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91" name="Google Shape;2291;p38"/>
              <p:cNvSpPr/>
              <p:nvPr/>
            </p:nvSpPr>
            <p:spPr>
              <a:xfrm>
                <a:off x="1259675" y="29135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92" name="Google Shape;2292;p38"/>
              <p:cNvSpPr/>
              <p:nvPr/>
            </p:nvSpPr>
            <p:spPr>
              <a:xfrm>
                <a:off x="1172399" y="29404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93" name="Google Shape;2293;p38"/>
              <p:cNvSpPr/>
              <p:nvPr/>
            </p:nvSpPr>
            <p:spPr>
              <a:xfrm>
                <a:off x="1143850" y="28526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94" name="Google Shape;2294;p38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95" name="Google Shape;2295;p38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96" name="Google Shape;2296;p38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97" name="Google Shape;2297;p38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98" name="Google Shape;2298;p38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99" name="Google Shape;2299;p38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300" name="Google Shape;2300;p38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301" name="Google Shape;2301;p38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302" name="Google Shape;2302;p38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303" name="Google Shape;2303;p38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304" name="Google Shape;2304;p38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305" name="Google Shape;2305;p38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306" name="Google Shape;2306;p38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</p:grpSp>
      </p:grpSp>
      <p:grpSp>
        <p:nvGrpSpPr>
          <p:cNvPr id="2307" name="Google Shape;2307;p38"/>
          <p:cNvGrpSpPr/>
          <p:nvPr/>
        </p:nvGrpSpPr>
        <p:grpSpPr>
          <a:xfrm>
            <a:off x="2151461" y="240999"/>
            <a:ext cx="803777" cy="660083"/>
            <a:chOff x="668641" y="1116349"/>
            <a:chExt cx="602833" cy="495062"/>
          </a:xfrm>
        </p:grpSpPr>
        <p:sp>
          <p:nvSpPr>
            <p:cNvPr id="2308" name="Google Shape;2308;p38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09" name="Google Shape;2309;p38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10" name="Google Shape;2310;p38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11" name="Google Shape;2311;p38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12" name="Google Shape;2312;p38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13" name="Google Shape;2313;p38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14" name="Google Shape;2314;p38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15" name="Google Shape;2315;p38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16" name="Google Shape;2316;p38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17" name="Google Shape;2317;p38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18" name="Google Shape;2318;p38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grpSp>
        <p:nvGrpSpPr>
          <p:cNvPr id="2319" name="Google Shape;2319;p38"/>
          <p:cNvGrpSpPr/>
          <p:nvPr/>
        </p:nvGrpSpPr>
        <p:grpSpPr>
          <a:xfrm rot="2041617">
            <a:off x="9037203" y="1168433"/>
            <a:ext cx="1833108" cy="752825"/>
            <a:chOff x="653294" y="4365134"/>
            <a:chExt cx="1374789" cy="564602"/>
          </a:xfrm>
        </p:grpSpPr>
        <p:sp>
          <p:nvSpPr>
            <p:cNvPr id="2320" name="Google Shape;2320;p38"/>
            <p:cNvSpPr/>
            <p:nvPr/>
          </p:nvSpPr>
          <p:spPr>
            <a:xfrm>
              <a:off x="2007587" y="4909738"/>
              <a:ext cx="20496" cy="19998"/>
            </a:xfrm>
            <a:custGeom>
              <a:avLst/>
              <a:gdLst/>
              <a:ahLst/>
              <a:cxnLst/>
              <a:rect l="l" t="t" r="r" b="b"/>
              <a:pathLst>
                <a:path w="453" h="442" extrusionOk="0">
                  <a:moveTo>
                    <a:pt x="167" y="1"/>
                  </a:moveTo>
                  <a:cubicBezTo>
                    <a:pt x="155" y="1"/>
                    <a:pt x="131" y="13"/>
                    <a:pt x="119" y="13"/>
                  </a:cubicBezTo>
                  <a:cubicBezTo>
                    <a:pt x="95" y="25"/>
                    <a:pt x="71" y="37"/>
                    <a:pt x="60" y="72"/>
                  </a:cubicBezTo>
                  <a:cubicBezTo>
                    <a:pt x="48" y="84"/>
                    <a:pt x="36" y="120"/>
                    <a:pt x="36" y="144"/>
                  </a:cubicBezTo>
                  <a:cubicBezTo>
                    <a:pt x="36" y="156"/>
                    <a:pt x="36" y="156"/>
                    <a:pt x="12" y="179"/>
                  </a:cubicBezTo>
                  <a:cubicBezTo>
                    <a:pt x="0" y="215"/>
                    <a:pt x="0" y="251"/>
                    <a:pt x="12" y="298"/>
                  </a:cubicBezTo>
                  <a:cubicBezTo>
                    <a:pt x="36" y="322"/>
                    <a:pt x="48" y="358"/>
                    <a:pt x="71" y="382"/>
                  </a:cubicBezTo>
                  <a:cubicBezTo>
                    <a:pt x="95" y="394"/>
                    <a:pt x="107" y="394"/>
                    <a:pt x="119" y="418"/>
                  </a:cubicBezTo>
                  <a:cubicBezTo>
                    <a:pt x="155" y="429"/>
                    <a:pt x="191" y="441"/>
                    <a:pt x="226" y="441"/>
                  </a:cubicBezTo>
                  <a:cubicBezTo>
                    <a:pt x="250" y="441"/>
                    <a:pt x="286" y="441"/>
                    <a:pt x="298" y="429"/>
                  </a:cubicBezTo>
                  <a:cubicBezTo>
                    <a:pt x="333" y="418"/>
                    <a:pt x="345" y="394"/>
                    <a:pt x="369" y="382"/>
                  </a:cubicBezTo>
                  <a:cubicBezTo>
                    <a:pt x="429" y="334"/>
                    <a:pt x="452" y="251"/>
                    <a:pt x="429" y="179"/>
                  </a:cubicBezTo>
                  <a:cubicBezTo>
                    <a:pt x="429" y="156"/>
                    <a:pt x="429" y="156"/>
                    <a:pt x="417" y="144"/>
                  </a:cubicBezTo>
                  <a:cubicBezTo>
                    <a:pt x="417" y="132"/>
                    <a:pt x="405" y="120"/>
                    <a:pt x="405" y="96"/>
                  </a:cubicBezTo>
                  <a:cubicBezTo>
                    <a:pt x="393" y="72"/>
                    <a:pt x="369" y="60"/>
                    <a:pt x="345" y="37"/>
                  </a:cubicBezTo>
                  <a:cubicBezTo>
                    <a:pt x="333" y="25"/>
                    <a:pt x="310" y="25"/>
                    <a:pt x="298" y="13"/>
                  </a:cubicBezTo>
                  <a:cubicBezTo>
                    <a:pt x="274" y="1"/>
                    <a:pt x="250" y="1"/>
                    <a:pt x="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21" name="Google Shape;2321;p38"/>
            <p:cNvSpPr/>
            <p:nvPr/>
          </p:nvSpPr>
          <p:spPr>
            <a:xfrm>
              <a:off x="1845432" y="4850242"/>
              <a:ext cx="21582" cy="21175"/>
            </a:xfrm>
            <a:custGeom>
              <a:avLst/>
              <a:gdLst/>
              <a:ahLst/>
              <a:cxnLst/>
              <a:rect l="l" t="t" r="r" b="b"/>
              <a:pathLst>
                <a:path w="477" h="468" extrusionOk="0">
                  <a:moveTo>
                    <a:pt x="238" y="0"/>
                  </a:moveTo>
                  <a:cubicBezTo>
                    <a:pt x="223" y="0"/>
                    <a:pt x="209" y="6"/>
                    <a:pt x="191" y="18"/>
                  </a:cubicBezTo>
                  <a:cubicBezTo>
                    <a:pt x="179" y="18"/>
                    <a:pt x="143" y="18"/>
                    <a:pt x="131" y="30"/>
                  </a:cubicBezTo>
                  <a:cubicBezTo>
                    <a:pt x="119" y="30"/>
                    <a:pt x="107" y="42"/>
                    <a:pt x="84" y="54"/>
                  </a:cubicBezTo>
                  <a:lnTo>
                    <a:pt x="48" y="101"/>
                  </a:lnTo>
                  <a:cubicBezTo>
                    <a:pt x="24" y="113"/>
                    <a:pt x="12" y="137"/>
                    <a:pt x="12" y="149"/>
                  </a:cubicBezTo>
                  <a:cubicBezTo>
                    <a:pt x="0" y="173"/>
                    <a:pt x="0" y="209"/>
                    <a:pt x="0" y="232"/>
                  </a:cubicBezTo>
                  <a:cubicBezTo>
                    <a:pt x="0" y="256"/>
                    <a:pt x="0" y="280"/>
                    <a:pt x="12" y="292"/>
                  </a:cubicBezTo>
                  <a:cubicBezTo>
                    <a:pt x="24" y="316"/>
                    <a:pt x="24" y="328"/>
                    <a:pt x="48" y="351"/>
                  </a:cubicBezTo>
                  <a:lnTo>
                    <a:pt x="72" y="399"/>
                  </a:lnTo>
                  <a:cubicBezTo>
                    <a:pt x="84" y="411"/>
                    <a:pt x="107" y="435"/>
                    <a:pt x="119" y="435"/>
                  </a:cubicBezTo>
                  <a:cubicBezTo>
                    <a:pt x="131" y="447"/>
                    <a:pt x="143" y="447"/>
                    <a:pt x="179" y="459"/>
                  </a:cubicBezTo>
                  <a:cubicBezTo>
                    <a:pt x="191" y="465"/>
                    <a:pt x="206" y="468"/>
                    <a:pt x="220" y="468"/>
                  </a:cubicBezTo>
                  <a:cubicBezTo>
                    <a:pt x="235" y="468"/>
                    <a:pt x="250" y="465"/>
                    <a:pt x="262" y="459"/>
                  </a:cubicBezTo>
                  <a:cubicBezTo>
                    <a:pt x="286" y="459"/>
                    <a:pt x="310" y="459"/>
                    <a:pt x="322" y="447"/>
                  </a:cubicBezTo>
                  <a:cubicBezTo>
                    <a:pt x="357" y="435"/>
                    <a:pt x="381" y="411"/>
                    <a:pt x="405" y="399"/>
                  </a:cubicBezTo>
                  <a:lnTo>
                    <a:pt x="417" y="387"/>
                  </a:lnTo>
                  <a:cubicBezTo>
                    <a:pt x="429" y="375"/>
                    <a:pt x="441" y="340"/>
                    <a:pt x="465" y="328"/>
                  </a:cubicBezTo>
                  <a:cubicBezTo>
                    <a:pt x="476" y="292"/>
                    <a:pt x="476" y="280"/>
                    <a:pt x="476" y="256"/>
                  </a:cubicBezTo>
                  <a:cubicBezTo>
                    <a:pt x="465" y="209"/>
                    <a:pt x="465" y="197"/>
                    <a:pt x="465" y="185"/>
                  </a:cubicBezTo>
                  <a:cubicBezTo>
                    <a:pt x="441" y="149"/>
                    <a:pt x="429" y="125"/>
                    <a:pt x="405" y="89"/>
                  </a:cubicBezTo>
                  <a:lnTo>
                    <a:pt x="381" y="78"/>
                  </a:lnTo>
                  <a:cubicBezTo>
                    <a:pt x="369" y="54"/>
                    <a:pt x="357" y="42"/>
                    <a:pt x="346" y="42"/>
                  </a:cubicBezTo>
                  <a:cubicBezTo>
                    <a:pt x="322" y="30"/>
                    <a:pt x="310" y="30"/>
                    <a:pt x="286" y="18"/>
                  </a:cubicBezTo>
                  <a:cubicBezTo>
                    <a:pt x="268" y="6"/>
                    <a:pt x="25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22" name="Google Shape;2322;p38"/>
            <p:cNvSpPr/>
            <p:nvPr/>
          </p:nvSpPr>
          <p:spPr>
            <a:xfrm>
              <a:off x="1942933" y="4802554"/>
              <a:ext cx="26423" cy="19998"/>
            </a:xfrm>
            <a:custGeom>
              <a:avLst/>
              <a:gdLst/>
              <a:ahLst/>
              <a:cxnLst/>
              <a:rect l="l" t="t" r="r" b="b"/>
              <a:pathLst>
                <a:path w="584" h="442" extrusionOk="0">
                  <a:moveTo>
                    <a:pt x="286" y="0"/>
                  </a:moveTo>
                  <a:cubicBezTo>
                    <a:pt x="0" y="0"/>
                    <a:pt x="0" y="441"/>
                    <a:pt x="286" y="441"/>
                  </a:cubicBezTo>
                  <a:cubicBezTo>
                    <a:pt x="584" y="429"/>
                    <a:pt x="584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23" name="Google Shape;2323;p38"/>
            <p:cNvSpPr/>
            <p:nvPr/>
          </p:nvSpPr>
          <p:spPr>
            <a:xfrm>
              <a:off x="1875067" y="4772376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50" y="1"/>
                  </a:moveTo>
                  <a:cubicBezTo>
                    <a:pt x="0" y="1"/>
                    <a:pt x="0" y="382"/>
                    <a:pt x="250" y="382"/>
                  </a:cubicBezTo>
                  <a:cubicBezTo>
                    <a:pt x="254" y="382"/>
                    <a:pt x="258" y="382"/>
                    <a:pt x="261" y="382"/>
                  </a:cubicBezTo>
                  <a:cubicBezTo>
                    <a:pt x="500" y="382"/>
                    <a:pt x="496" y="1"/>
                    <a:pt x="2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24" name="Google Shape;2324;p38"/>
            <p:cNvSpPr/>
            <p:nvPr/>
          </p:nvSpPr>
          <p:spPr>
            <a:xfrm>
              <a:off x="1873438" y="4722834"/>
              <a:ext cx="7058" cy="5429"/>
            </a:xfrm>
            <a:custGeom>
              <a:avLst/>
              <a:gdLst/>
              <a:ahLst/>
              <a:cxnLst/>
              <a:rect l="l" t="t" r="r" b="b"/>
              <a:pathLst>
                <a:path w="156" h="120" extrusionOk="0">
                  <a:moveTo>
                    <a:pt x="84" y="0"/>
                  </a:moveTo>
                  <a:cubicBezTo>
                    <a:pt x="0" y="0"/>
                    <a:pt x="0" y="119"/>
                    <a:pt x="84" y="119"/>
                  </a:cubicBezTo>
                  <a:cubicBezTo>
                    <a:pt x="155" y="108"/>
                    <a:pt x="155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25" name="Google Shape;2325;p38"/>
            <p:cNvSpPr/>
            <p:nvPr/>
          </p:nvSpPr>
          <p:spPr>
            <a:xfrm>
              <a:off x="2009170" y="4712066"/>
              <a:ext cx="17284" cy="17827"/>
            </a:xfrm>
            <a:custGeom>
              <a:avLst/>
              <a:gdLst/>
              <a:ahLst/>
              <a:cxnLst/>
              <a:rect l="l" t="t" r="r" b="b"/>
              <a:pathLst>
                <a:path w="382" h="394" extrusionOk="0">
                  <a:moveTo>
                    <a:pt x="191" y="0"/>
                  </a:moveTo>
                  <a:cubicBezTo>
                    <a:pt x="156" y="0"/>
                    <a:pt x="144" y="0"/>
                    <a:pt x="120" y="24"/>
                  </a:cubicBezTo>
                  <a:cubicBezTo>
                    <a:pt x="84" y="36"/>
                    <a:pt x="72" y="36"/>
                    <a:pt x="60" y="60"/>
                  </a:cubicBezTo>
                  <a:cubicBezTo>
                    <a:pt x="36" y="84"/>
                    <a:pt x="25" y="96"/>
                    <a:pt x="13" y="119"/>
                  </a:cubicBezTo>
                  <a:cubicBezTo>
                    <a:pt x="1" y="131"/>
                    <a:pt x="1" y="167"/>
                    <a:pt x="1" y="191"/>
                  </a:cubicBezTo>
                  <a:lnTo>
                    <a:pt x="1" y="238"/>
                  </a:lnTo>
                  <a:lnTo>
                    <a:pt x="36" y="334"/>
                  </a:lnTo>
                  <a:cubicBezTo>
                    <a:pt x="60" y="346"/>
                    <a:pt x="72" y="346"/>
                    <a:pt x="84" y="357"/>
                  </a:cubicBezTo>
                  <a:cubicBezTo>
                    <a:pt x="120" y="381"/>
                    <a:pt x="144" y="393"/>
                    <a:pt x="179" y="393"/>
                  </a:cubicBezTo>
                  <a:cubicBezTo>
                    <a:pt x="203" y="393"/>
                    <a:pt x="215" y="393"/>
                    <a:pt x="251" y="381"/>
                  </a:cubicBezTo>
                  <a:cubicBezTo>
                    <a:pt x="275" y="357"/>
                    <a:pt x="298" y="357"/>
                    <a:pt x="310" y="334"/>
                  </a:cubicBezTo>
                  <a:cubicBezTo>
                    <a:pt x="322" y="322"/>
                    <a:pt x="334" y="298"/>
                    <a:pt x="358" y="274"/>
                  </a:cubicBezTo>
                  <a:cubicBezTo>
                    <a:pt x="370" y="262"/>
                    <a:pt x="370" y="226"/>
                    <a:pt x="370" y="203"/>
                  </a:cubicBezTo>
                  <a:cubicBezTo>
                    <a:pt x="382" y="203"/>
                    <a:pt x="370" y="179"/>
                    <a:pt x="370" y="155"/>
                  </a:cubicBezTo>
                  <a:lnTo>
                    <a:pt x="322" y="60"/>
                  </a:lnTo>
                  <a:lnTo>
                    <a:pt x="275" y="36"/>
                  </a:lnTo>
                  <a:cubicBezTo>
                    <a:pt x="251" y="24"/>
                    <a:pt x="215" y="0"/>
                    <a:pt x="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26" name="Google Shape;2326;p38"/>
            <p:cNvSpPr/>
            <p:nvPr/>
          </p:nvSpPr>
          <p:spPr>
            <a:xfrm>
              <a:off x="1826565" y="4789614"/>
              <a:ext cx="14569" cy="8144"/>
            </a:xfrm>
            <a:custGeom>
              <a:avLst/>
              <a:gdLst/>
              <a:ahLst/>
              <a:cxnLst/>
              <a:rect l="l" t="t" r="r" b="b"/>
              <a:pathLst>
                <a:path w="322" h="180" extrusionOk="0">
                  <a:moveTo>
                    <a:pt x="251" y="1"/>
                  </a:moveTo>
                  <a:cubicBezTo>
                    <a:pt x="227" y="1"/>
                    <a:pt x="179" y="1"/>
                    <a:pt x="143" y="13"/>
                  </a:cubicBezTo>
                  <a:cubicBezTo>
                    <a:pt x="120" y="13"/>
                    <a:pt x="84" y="36"/>
                    <a:pt x="60" y="36"/>
                  </a:cubicBezTo>
                  <a:cubicBezTo>
                    <a:pt x="48" y="36"/>
                    <a:pt x="24" y="48"/>
                    <a:pt x="12" y="60"/>
                  </a:cubicBezTo>
                  <a:cubicBezTo>
                    <a:pt x="1" y="72"/>
                    <a:pt x="1" y="108"/>
                    <a:pt x="1" y="120"/>
                  </a:cubicBezTo>
                  <a:cubicBezTo>
                    <a:pt x="1" y="132"/>
                    <a:pt x="12" y="156"/>
                    <a:pt x="24" y="167"/>
                  </a:cubicBezTo>
                  <a:cubicBezTo>
                    <a:pt x="48" y="179"/>
                    <a:pt x="72" y="179"/>
                    <a:pt x="84" y="179"/>
                  </a:cubicBezTo>
                  <a:cubicBezTo>
                    <a:pt x="120" y="179"/>
                    <a:pt x="143" y="167"/>
                    <a:pt x="179" y="167"/>
                  </a:cubicBezTo>
                  <a:cubicBezTo>
                    <a:pt x="191" y="167"/>
                    <a:pt x="203" y="156"/>
                    <a:pt x="239" y="156"/>
                  </a:cubicBezTo>
                  <a:cubicBezTo>
                    <a:pt x="251" y="156"/>
                    <a:pt x="262" y="132"/>
                    <a:pt x="286" y="132"/>
                  </a:cubicBezTo>
                  <a:cubicBezTo>
                    <a:pt x="286" y="132"/>
                    <a:pt x="298" y="132"/>
                    <a:pt x="298" y="120"/>
                  </a:cubicBezTo>
                  <a:lnTo>
                    <a:pt x="310" y="108"/>
                  </a:lnTo>
                  <a:cubicBezTo>
                    <a:pt x="322" y="72"/>
                    <a:pt x="322" y="60"/>
                    <a:pt x="310" y="48"/>
                  </a:cubicBezTo>
                  <a:cubicBezTo>
                    <a:pt x="298" y="13"/>
                    <a:pt x="286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27" name="Google Shape;2327;p38"/>
            <p:cNvSpPr/>
            <p:nvPr/>
          </p:nvSpPr>
          <p:spPr>
            <a:xfrm>
              <a:off x="1940218" y="4722834"/>
              <a:ext cx="15655" cy="16198"/>
            </a:xfrm>
            <a:custGeom>
              <a:avLst/>
              <a:gdLst/>
              <a:ahLst/>
              <a:cxnLst/>
              <a:rect l="l" t="t" r="r" b="b"/>
              <a:pathLst>
                <a:path w="346" h="358" extrusionOk="0">
                  <a:moveTo>
                    <a:pt x="179" y="0"/>
                  </a:moveTo>
                  <a:cubicBezTo>
                    <a:pt x="156" y="0"/>
                    <a:pt x="132" y="0"/>
                    <a:pt x="108" y="24"/>
                  </a:cubicBezTo>
                  <a:cubicBezTo>
                    <a:pt x="96" y="24"/>
                    <a:pt x="60" y="36"/>
                    <a:pt x="48" y="48"/>
                  </a:cubicBezTo>
                  <a:cubicBezTo>
                    <a:pt x="36" y="60"/>
                    <a:pt x="13" y="84"/>
                    <a:pt x="13" y="108"/>
                  </a:cubicBezTo>
                  <a:cubicBezTo>
                    <a:pt x="1" y="119"/>
                    <a:pt x="1" y="155"/>
                    <a:pt x="1" y="179"/>
                  </a:cubicBezTo>
                  <a:lnTo>
                    <a:pt x="1" y="227"/>
                  </a:lnTo>
                  <a:cubicBezTo>
                    <a:pt x="13" y="262"/>
                    <a:pt x="36" y="286"/>
                    <a:pt x="48" y="298"/>
                  </a:cubicBezTo>
                  <a:cubicBezTo>
                    <a:pt x="60" y="322"/>
                    <a:pt x="72" y="322"/>
                    <a:pt x="72" y="334"/>
                  </a:cubicBezTo>
                  <a:cubicBezTo>
                    <a:pt x="108" y="346"/>
                    <a:pt x="132" y="358"/>
                    <a:pt x="167" y="358"/>
                  </a:cubicBezTo>
                  <a:cubicBezTo>
                    <a:pt x="191" y="358"/>
                    <a:pt x="215" y="358"/>
                    <a:pt x="239" y="346"/>
                  </a:cubicBezTo>
                  <a:cubicBezTo>
                    <a:pt x="251" y="346"/>
                    <a:pt x="286" y="334"/>
                    <a:pt x="298" y="322"/>
                  </a:cubicBezTo>
                  <a:cubicBezTo>
                    <a:pt x="310" y="298"/>
                    <a:pt x="334" y="286"/>
                    <a:pt x="334" y="262"/>
                  </a:cubicBezTo>
                  <a:cubicBezTo>
                    <a:pt x="346" y="238"/>
                    <a:pt x="346" y="215"/>
                    <a:pt x="346" y="179"/>
                  </a:cubicBezTo>
                  <a:lnTo>
                    <a:pt x="346" y="143"/>
                  </a:lnTo>
                  <a:cubicBezTo>
                    <a:pt x="334" y="108"/>
                    <a:pt x="310" y="84"/>
                    <a:pt x="298" y="60"/>
                  </a:cubicBezTo>
                  <a:cubicBezTo>
                    <a:pt x="286" y="48"/>
                    <a:pt x="275" y="48"/>
                    <a:pt x="275" y="36"/>
                  </a:cubicBezTo>
                  <a:cubicBezTo>
                    <a:pt x="239" y="24"/>
                    <a:pt x="215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28" name="Google Shape;2328;p38"/>
            <p:cNvSpPr/>
            <p:nvPr/>
          </p:nvSpPr>
          <p:spPr>
            <a:xfrm>
              <a:off x="1169349" y="4787488"/>
              <a:ext cx="19998" cy="19953"/>
            </a:xfrm>
            <a:custGeom>
              <a:avLst/>
              <a:gdLst/>
              <a:ahLst/>
              <a:cxnLst/>
              <a:rect l="l" t="t" r="r" b="b"/>
              <a:pathLst>
                <a:path w="442" h="441" extrusionOk="0">
                  <a:moveTo>
                    <a:pt x="227" y="0"/>
                  </a:moveTo>
                  <a:cubicBezTo>
                    <a:pt x="191" y="0"/>
                    <a:pt x="168" y="0"/>
                    <a:pt x="132" y="12"/>
                  </a:cubicBezTo>
                  <a:cubicBezTo>
                    <a:pt x="108" y="36"/>
                    <a:pt x="84" y="48"/>
                    <a:pt x="60" y="60"/>
                  </a:cubicBezTo>
                  <a:cubicBezTo>
                    <a:pt x="49" y="72"/>
                    <a:pt x="25" y="107"/>
                    <a:pt x="13" y="131"/>
                  </a:cubicBezTo>
                  <a:cubicBezTo>
                    <a:pt x="1" y="167"/>
                    <a:pt x="1" y="191"/>
                    <a:pt x="1" y="226"/>
                  </a:cubicBezTo>
                  <a:cubicBezTo>
                    <a:pt x="1" y="238"/>
                    <a:pt x="1" y="274"/>
                    <a:pt x="13" y="286"/>
                  </a:cubicBezTo>
                  <a:cubicBezTo>
                    <a:pt x="25" y="310"/>
                    <a:pt x="49" y="357"/>
                    <a:pt x="72" y="369"/>
                  </a:cubicBezTo>
                  <a:lnTo>
                    <a:pt x="120" y="405"/>
                  </a:lnTo>
                  <a:cubicBezTo>
                    <a:pt x="144" y="417"/>
                    <a:pt x="191" y="441"/>
                    <a:pt x="227" y="441"/>
                  </a:cubicBezTo>
                  <a:cubicBezTo>
                    <a:pt x="251" y="441"/>
                    <a:pt x="287" y="441"/>
                    <a:pt x="310" y="417"/>
                  </a:cubicBezTo>
                  <a:cubicBezTo>
                    <a:pt x="346" y="405"/>
                    <a:pt x="358" y="393"/>
                    <a:pt x="382" y="381"/>
                  </a:cubicBezTo>
                  <a:cubicBezTo>
                    <a:pt x="406" y="357"/>
                    <a:pt x="418" y="333"/>
                    <a:pt x="430" y="298"/>
                  </a:cubicBezTo>
                  <a:cubicBezTo>
                    <a:pt x="441" y="274"/>
                    <a:pt x="441" y="238"/>
                    <a:pt x="441" y="214"/>
                  </a:cubicBezTo>
                  <a:cubicBezTo>
                    <a:pt x="441" y="179"/>
                    <a:pt x="430" y="167"/>
                    <a:pt x="430" y="155"/>
                  </a:cubicBezTo>
                  <a:cubicBezTo>
                    <a:pt x="418" y="119"/>
                    <a:pt x="406" y="83"/>
                    <a:pt x="370" y="60"/>
                  </a:cubicBezTo>
                  <a:cubicBezTo>
                    <a:pt x="358" y="48"/>
                    <a:pt x="346" y="48"/>
                    <a:pt x="322" y="36"/>
                  </a:cubicBezTo>
                  <a:cubicBezTo>
                    <a:pt x="299" y="12"/>
                    <a:pt x="251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29" name="Google Shape;2329;p38"/>
            <p:cNvSpPr/>
            <p:nvPr/>
          </p:nvSpPr>
          <p:spPr>
            <a:xfrm>
              <a:off x="1120892" y="4754053"/>
              <a:ext cx="16741" cy="17284"/>
            </a:xfrm>
            <a:custGeom>
              <a:avLst/>
              <a:gdLst/>
              <a:ahLst/>
              <a:cxnLst/>
              <a:rect l="l" t="t" r="r" b="b"/>
              <a:pathLst>
                <a:path w="370" h="382" extrusionOk="0">
                  <a:moveTo>
                    <a:pt x="155" y="1"/>
                  </a:moveTo>
                  <a:cubicBezTo>
                    <a:pt x="143" y="1"/>
                    <a:pt x="119" y="13"/>
                    <a:pt x="96" y="25"/>
                  </a:cubicBezTo>
                  <a:lnTo>
                    <a:pt x="84" y="49"/>
                  </a:lnTo>
                  <a:lnTo>
                    <a:pt x="72" y="60"/>
                  </a:lnTo>
                  <a:lnTo>
                    <a:pt x="60" y="72"/>
                  </a:lnTo>
                  <a:cubicBezTo>
                    <a:pt x="36" y="84"/>
                    <a:pt x="36" y="108"/>
                    <a:pt x="24" y="108"/>
                  </a:cubicBezTo>
                  <a:cubicBezTo>
                    <a:pt x="24" y="120"/>
                    <a:pt x="12" y="132"/>
                    <a:pt x="12" y="144"/>
                  </a:cubicBezTo>
                  <a:cubicBezTo>
                    <a:pt x="12" y="180"/>
                    <a:pt x="0" y="191"/>
                    <a:pt x="12" y="227"/>
                  </a:cubicBezTo>
                  <a:cubicBezTo>
                    <a:pt x="12" y="239"/>
                    <a:pt x="12" y="251"/>
                    <a:pt x="24" y="263"/>
                  </a:cubicBezTo>
                  <a:cubicBezTo>
                    <a:pt x="24" y="287"/>
                    <a:pt x="36" y="299"/>
                    <a:pt x="60" y="310"/>
                  </a:cubicBezTo>
                  <a:cubicBezTo>
                    <a:pt x="72" y="322"/>
                    <a:pt x="72" y="346"/>
                    <a:pt x="84" y="346"/>
                  </a:cubicBezTo>
                  <a:cubicBezTo>
                    <a:pt x="96" y="358"/>
                    <a:pt x="119" y="358"/>
                    <a:pt x="131" y="370"/>
                  </a:cubicBezTo>
                  <a:cubicBezTo>
                    <a:pt x="143" y="382"/>
                    <a:pt x="179" y="382"/>
                    <a:pt x="203" y="382"/>
                  </a:cubicBezTo>
                  <a:lnTo>
                    <a:pt x="250" y="382"/>
                  </a:lnTo>
                  <a:cubicBezTo>
                    <a:pt x="262" y="382"/>
                    <a:pt x="274" y="370"/>
                    <a:pt x="298" y="370"/>
                  </a:cubicBezTo>
                  <a:cubicBezTo>
                    <a:pt x="310" y="358"/>
                    <a:pt x="322" y="358"/>
                    <a:pt x="322" y="346"/>
                  </a:cubicBezTo>
                  <a:cubicBezTo>
                    <a:pt x="334" y="322"/>
                    <a:pt x="334" y="310"/>
                    <a:pt x="358" y="310"/>
                  </a:cubicBezTo>
                  <a:cubicBezTo>
                    <a:pt x="358" y="299"/>
                    <a:pt x="369" y="287"/>
                    <a:pt x="369" y="263"/>
                  </a:cubicBezTo>
                  <a:lnTo>
                    <a:pt x="369" y="191"/>
                  </a:lnTo>
                  <a:cubicBezTo>
                    <a:pt x="369" y="180"/>
                    <a:pt x="369" y="168"/>
                    <a:pt x="358" y="144"/>
                  </a:cubicBezTo>
                  <a:cubicBezTo>
                    <a:pt x="358" y="132"/>
                    <a:pt x="346" y="108"/>
                    <a:pt x="322" y="84"/>
                  </a:cubicBezTo>
                  <a:lnTo>
                    <a:pt x="310" y="72"/>
                  </a:lnTo>
                  <a:lnTo>
                    <a:pt x="298" y="60"/>
                  </a:lnTo>
                  <a:lnTo>
                    <a:pt x="274" y="49"/>
                  </a:lnTo>
                  <a:cubicBezTo>
                    <a:pt x="262" y="25"/>
                    <a:pt x="250" y="25"/>
                    <a:pt x="238" y="13"/>
                  </a:cubicBezTo>
                  <a:cubicBezTo>
                    <a:pt x="215" y="1"/>
                    <a:pt x="203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30" name="Google Shape;2330;p38"/>
            <p:cNvSpPr/>
            <p:nvPr/>
          </p:nvSpPr>
          <p:spPr>
            <a:xfrm>
              <a:off x="1151568" y="4678133"/>
              <a:ext cx="17827" cy="14026"/>
            </a:xfrm>
            <a:custGeom>
              <a:avLst/>
              <a:gdLst/>
              <a:ahLst/>
              <a:cxnLst/>
              <a:rect l="l" t="t" r="r" b="b"/>
              <a:pathLst>
                <a:path w="394" h="310" extrusionOk="0">
                  <a:moveTo>
                    <a:pt x="203" y="0"/>
                  </a:moveTo>
                  <a:cubicBezTo>
                    <a:pt x="1" y="0"/>
                    <a:pt x="1" y="310"/>
                    <a:pt x="203" y="310"/>
                  </a:cubicBezTo>
                  <a:cubicBezTo>
                    <a:pt x="394" y="310"/>
                    <a:pt x="394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31" name="Google Shape;2331;p38"/>
            <p:cNvSpPr/>
            <p:nvPr/>
          </p:nvSpPr>
          <p:spPr>
            <a:xfrm>
              <a:off x="1093972" y="4562308"/>
              <a:ext cx="21582" cy="16741"/>
            </a:xfrm>
            <a:custGeom>
              <a:avLst/>
              <a:gdLst/>
              <a:ahLst/>
              <a:cxnLst/>
              <a:rect l="l" t="t" r="r" b="b"/>
              <a:pathLst>
                <a:path w="477" h="370" extrusionOk="0">
                  <a:moveTo>
                    <a:pt x="238" y="0"/>
                  </a:moveTo>
                  <a:cubicBezTo>
                    <a:pt x="0" y="0"/>
                    <a:pt x="0" y="369"/>
                    <a:pt x="238" y="369"/>
                  </a:cubicBezTo>
                  <a:cubicBezTo>
                    <a:pt x="242" y="370"/>
                    <a:pt x="245" y="370"/>
                    <a:pt x="249" y="370"/>
                  </a:cubicBezTo>
                  <a:cubicBezTo>
                    <a:pt x="476" y="370"/>
                    <a:pt x="47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32" name="Google Shape;2332;p38"/>
            <p:cNvSpPr/>
            <p:nvPr/>
          </p:nvSpPr>
          <p:spPr>
            <a:xfrm>
              <a:off x="863951" y="4841329"/>
              <a:ext cx="19953" cy="17827"/>
            </a:xfrm>
            <a:custGeom>
              <a:avLst/>
              <a:gdLst/>
              <a:ahLst/>
              <a:cxnLst/>
              <a:rect l="l" t="t" r="r" b="b"/>
              <a:pathLst>
                <a:path w="441" h="394" extrusionOk="0">
                  <a:moveTo>
                    <a:pt x="226" y="1"/>
                  </a:moveTo>
                  <a:cubicBezTo>
                    <a:pt x="202" y="1"/>
                    <a:pt x="155" y="25"/>
                    <a:pt x="119" y="36"/>
                  </a:cubicBezTo>
                  <a:cubicBezTo>
                    <a:pt x="107" y="36"/>
                    <a:pt x="107" y="48"/>
                    <a:pt x="95" y="48"/>
                  </a:cubicBezTo>
                  <a:cubicBezTo>
                    <a:pt x="60" y="60"/>
                    <a:pt x="48" y="84"/>
                    <a:pt x="36" y="108"/>
                  </a:cubicBezTo>
                  <a:cubicBezTo>
                    <a:pt x="24" y="144"/>
                    <a:pt x="0" y="167"/>
                    <a:pt x="0" y="203"/>
                  </a:cubicBezTo>
                  <a:cubicBezTo>
                    <a:pt x="0" y="227"/>
                    <a:pt x="24" y="263"/>
                    <a:pt x="36" y="286"/>
                  </a:cubicBezTo>
                  <a:cubicBezTo>
                    <a:pt x="48" y="322"/>
                    <a:pt x="71" y="334"/>
                    <a:pt x="95" y="346"/>
                  </a:cubicBezTo>
                  <a:cubicBezTo>
                    <a:pt x="107" y="346"/>
                    <a:pt x="107" y="358"/>
                    <a:pt x="119" y="358"/>
                  </a:cubicBezTo>
                  <a:cubicBezTo>
                    <a:pt x="155" y="382"/>
                    <a:pt x="179" y="394"/>
                    <a:pt x="226" y="394"/>
                  </a:cubicBezTo>
                  <a:cubicBezTo>
                    <a:pt x="262" y="394"/>
                    <a:pt x="310" y="382"/>
                    <a:pt x="333" y="358"/>
                  </a:cubicBezTo>
                  <a:cubicBezTo>
                    <a:pt x="369" y="346"/>
                    <a:pt x="393" y="322"/>
                    <a:pt x="405" y="286"/>
                  </a:cubicBezTo>
                  <a:cubicBezTo>
                    <a:pt x="429" y="263"/>
                    <a:pt x="441" y="227"/>
                    <a:pt x="441" y="179"/>
                  </a:cubicBezTo>
                  <a:cubicBezTo>
                    <a:pt x="417" y="179"/>
                    <a:pt x="417" y="144"/>
                    <a:pt x="405" y="108"/>
                  </a:cubicBezTo>
                  <a:cubicBezTo>
                    <a:pt x="393" y="84"/>
                    <a:pt x="369" y="48"/>
                    <a:pt x="333" y="36"/>
                  </a:cubicBezTo>
                  <a:cubicBezTo>
                    <a:pt x="310" y="25"/>
                    <a:pt x="274" y="1"/>
                    <a:pt x="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33" name="Google Shape;2333;p38"/>
            <p:cNvSpPr/>
            <p:nvPr/>
          </p:nvSpPr>
          <p:spPr>
            <a:xfrm>
              <a:off x="653294" y="4365134"/>
              <a:ext cx="23754" cy="25020"/>
            </a:xfrm>
            <a:custGeom>
              <a:avLst/>
              <a:gdLst/>
              <a:ahLst/>
              <a:cxnLst/>
              <a:rect l="l" t="t" r="r" b="b"/>
              <a:pathLst>
                <a:path w="525" h="553" extrusionOk="0">
                  <a:moveTo>
                    <a:pt x="310" y="1"/>
                  </a:moveTo>
                  <a:cubicBezTo>
                    <a:pt x="286" y="1"/>
                    <a:pt x="239" y="24"/>
                    <a:pt x="215" y="36"/>
                  </a:cubicBezTo>
                  <a:lnTo>
                    <a:pt x="179" y="36"/>
                  </a:lnTo>
                  <a:cubicBezTo>
                    <a:pt x="167" y="36"/>
                    <a:pt x="132" y="48"/>
                    <a:pt x="120" y="60"/>
                  </a:cubicBezTo>
                  <a:lnTo>
                    <a:pt x="72" y="108"/>
                  </a:lnTo>
                  <a:cubicBezTo>
                    <a:pt x="48" y="120"/>
                    <a:pt x="48" y="155"/>
                    <a:pt x="36" y="167"/>
                  </a:cubicBezTo>
                  <a:cubicBezTo>
                    <a:pt x="13" y="203"/>
                    <a:pt x="1" y="227"/>
                    <a:pt x="1" y="263"/>
                  </a:cubicBezTo>
                  <a:lnTo>
                    <a:pt x="1" y="358"/>
                  </a:lnTo>
                  <a:lnTo>
                    <a:pt x="36" y="417"/>
                  </a:lnTo>
                  <a:cubicBezTo>
                    <a:pt x="48" y="453"/>
                    <a:pt x="60" y="465"/>
                    <a:pt x="96" y="501"/>
                  </a:cubicBezTo>
                  <a:cubicBezTo>
                    <a:pt x="108" y="513"/>
                    <a:pt x="120" y="525"/>
                    <a:pt x="155" y="525"/>
                  </a:cubicBezTo>
                  <a:cubicBezTo>
                    <a:pt x="173" y="542"/>
                    <a:pt x="197" y="553"/>
                    <a:pt x="218" y="553"/>
                  </a:cubicBezTo>
                  <a:cubicBezTo>
                    <a:pt x="225" y="553"/>
                    <a:pt x="232" y="552"/>
                    <a:pt x="239" y="548"/>
                  </a:cubicBezTo>
                  <a:cubicBezTo>
                    <a:pt x="263" y="548"/>
                    <a:pt x="286" y="548"/>
                    <a:pt x="298" y="525"/>
                  </a:cubicBezTo>
                  <a:cubicBezTo>
                    <a:pt x="346" y="513"/>
                    <a:pt x="370" y="501"/>
                    <a:pt x="406" y="465"/>
                  </a:cubicBezTo>
                  <a:cubicBezTo>
                    <a:pt x="406" y="465"/>
                    <a:pt x="406" y="453"/>
                    <a:pt x="417" y="453"/>
                  </a:cubicBezTo>
                  <a:cubicBezTo>
                    <a:pt x="453" y="417"/>
                    <a:pt x="477" y="382"/>
                    <a:pt x="477" y="346"/>
                  </a:cubicBezTo>
                  <a:cubicBezTo>
                    <a:pt x="525" y="346"/>
                    <a:pt x="525" y="322"/>
                    <a:pt x="525" y="310"/>
                  </a:cubicBezTo>
                  <a:lnTo>
                    <a:pt x="525" y="274"/>
                  </a:lnTo>
                  <a:lnTo>
                    <a:pt x="525" y="251"/>
                  </a:lnTo>
                  <a:lnTo>
                    <a:pt x="525" y="215"/>
                  </a:lnTo>
                  <a:cubicBezTo>
                    <a:pt x="525" y="179"/>
                    <a:pt x="513" y="144"/>
                    <a:pt x="501" y="108"/>
                  </a:cubicBezTo>
                  <a:cubicBezTo>
                    <a:pt x="477" y="84"/>
                    <a:pt x="453" y="60"/>
                    <a:pt x="417" y="36"/>
                  </a:cubicBezTo>
                  <a:cubicBezTo>
                    <a:pt x="394" y="24"/>
                    <a:pt x="358" y="1"/>
                    <a:pt x="3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34" name="Google Shape;2334;p38"/>
            <p:cNvSpPr/>
            <p:nvPr/>
          </p:nvSpPr>
          <p:spPr>
            <a:xfrm>
              <a:off x="741656" y="4382372"/>
              <a:ext cx="18369" cy="17284"/>
            </a:xfrm>
            <a:custGeom>
              <a:avLst/>
              <a:gdLst/>
              <a:ahLst/>
              <a:cxnLst/>
              <a:rect l="l" t="t" r="r" b="b"/>
              <a:pathLst>
                <a:path w="406" h="382" extrusionOk="0">
                  <a:moveTo>
                    <a:pt x="191" y="1"/>
                  </a:moveTo>
                  <a:cubicBezTo>
                    <a:pt x="167" y="1"/>
                    <a:pt x="155" y="1"/>
                    <a:pt x="119" y="13"/>
                  </a:cubicBezTo>
                  <a:cubicBezTo>
                    <a:pt x="96" y="24"/>
                    <a:pt x="72" y="24"/>
                    <a:pt x="60" y="60"/>
                  </a:cubicBezTo>
                  <a:cubicBezTo>
                    <a:pt x="48" y="72"/>
                    <a:pt x="36" y="96"/>
                    <a:pt x="12" y="120"/>
                  </a:cubicBezTo>
                  <a:cubicBezTo>
                    <a:pt x="0" y="144"/>
                    <a:pt x="0" y="155"/>
                    <a:pt x="0" y="191"/>
                  </a:cubicBezTo>
                  <a:lnTo>
                    <a:pt x="0" y="239"/>
                  </a:lnTo>
                  <a:lnTo>
                    <a:pt x="48" y="322"/>
                  </a:lnTo>
                  <a:cubicBezTo>
                    <a:pt x="60" y="334"/>
                    <a:pt x="72" y="334"/>
                    <a:pt x="96" y="358"/>
                  </a:cubicBezTo>
                  <a:cubicBezTo>
                    <a:pt x="119" y="370"/>
                    <a:pt x="143" y="382"/>
                    <a:pt x="191" y="382"/>
                  </a:cubicBezTo>
                  <a:cubicBezTo>
                    <a:pt x="227" y="382"/>
                    <a:pt x="238" y="382"/>
                    <a:pt x="274" y="370"/>
                  </a:cubicBezTo>
                  <a:cubicBezTo>
                    <a:pt x="298" y="358"/>
                    <a:pt x="310" y="358"/>
                    <a:pt x="334" y="322"/>
                  </a:cubicBezTo>
                  <a:cubicBezTo>
                    <a:pt x="346" y="310"/>
                    <a:pt x="358" y="286"/>
                    <a:pt x="369" y="263"/>
                  </a:cubicBezTo>
                  <a:cubicBezTo>
                    <a:pt x="393" y="239"/>
                    <a:pt x="393" y="227"/>
                    <a:pt x="393" y="191"/>
                  </a:cubicBezTo>
                  <a:cubicBezTo>
                    <a:pt x="405" y="179"/>
                    <a:pt x="405" y="167"/>
                    <a:pt x="393" y="144"/>
                  </a:cubicBezTo>
                  <a:lnTo>
                    <a:pt x="346" y="60"/>
                  </a:lnTo>
                  <a:cubicBezTo>
                    <a:pt x="334" y="48"/>
                    <a:pt x="310" y="48"/>
                    <a:pt x="298" y="24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35" name="Google Shape;2335;p38"/>
            <p:cNvSpPr/>
            <p:nvPr/>
          </p:nvSpPr>
          <p:spPr>
            <a:xfrm>
              <a:off x="668405" y="4464264"/>
              <a:ext cx="10814" cy="9185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0" y="0"/>
                    <a:pt x="0" y="203"/>
                    <a:pt x="119" y="203"/>
                  </a:cubicBezTo>
                  <a:cubicBezTo>
                    <a:pt x="238" y="203"/>
                    <a:pt x="238" y="0"/>
                    <a:pt x="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36" name="Google Shape;2336;p38"/>
            <p:cNvSpPr/>
            <p:nvPr/>
          </p:nvSpPr>
          <p:spPr>
            <a:xfrm>
              <a:off x="1350370" y="4830560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9" y="1"/>
                  </a:moveTo>
                  <a:cubicBezTo>
                    <a:pt x="0" y="1"/>
                    <a:pt x="0" y="382"/>
                    <a:pt x="239" y="382"/>
                  </a:cubicBezTo>
                  <a:cubicBezTo>
                    <a:pt x="477" y="382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37" name="Google Shape;2337;p38"/>
            <p:cNvSpPr/>
            <p:nvPr/>
          </p:nvSpPr>
          <p:spPr>
            <a:xfrm>
              <a:off x="1404256" y="4690530"/>
              <a:ext cx="21039" cy="20496"/>
            </a:xfrm>
            <a:custGeom>
              <a:avLst/>
              <a:gdLst/>
              <a:ahLst/>
              <a:cxnLst/>
              <a:rect l="l" t="t" r="r" b="b"/>
              <a:pathLst>
                <a:path w="465" h="453" extrusionOk="0">
                  <a:moveTo>
                    <a:pt x="226" y="0"/>
                  </a:moveTo>
                  <a:cubicBezTo>
                    <a:pt x="191" y="0"/>
                    <a:pt x="167" y="0"/>
                    <a:pt x="131" y="12"/>
                  </a:cubicBezTo>
                  <a:cubicBezTo>
                    <a:pt x="107" y="36"/>
                    <a:pt x="71" y="48"/>
                    <a:pt x="60" y="60"/>
                  </a:cubicBezTo>
                  <a:cubicBezTo>
                    <a:pt x="36" y="71"/>
                    <a:pt x="12" y="107"/>
                    <a:pt x="12" y="131"/>
                  </a:cubicBezTo>
                  <a:cubicBezTo>
                    <a:pt x="0" y="167"/>
                    <a:pt x="0" y="191"/>
                    <a:pt x="0" y="226"/>
                  </a:cubicBezTo>
                  <a:cubicBezTo>
                    <a:pt x="0" y="238"/>
                    <a:pt x="0" y="274"/>
                    <a:pt x="12" y="286"/>
                  </a:cubicBezTo>
                  <a:cubicBezTo>
                    <a:pt x="36" y="333"/>
                    <a:pt x="48" y="357"/>
                    <a:pt x="71" y="393"/>
                  </a:cubicBezTo>
                  <a:cubicBezTo>
                    <a:pt x="95" y="405"/>
                    <a:pt x="107" y="417"/>
                    <a:pt x="119" y="417"/>
                  </a:cubicBezTo>
                  <a:cubicBezTo>
                    <a:pt x="155" y="441"/>
                    <a:pt x="191" y="452"/>
                    <a:pt x="238" y="452"/>
                  </a:cubicBezTo>
                  <a:cubicBezTo>
                    <a:pt x="274" y="452"/>
                    <a:pt x="298" y="452"/>
                    <a:pt x="333" y="441"/>
                  </a:cubicBezTo>
                  <a:cubicBezTo>
                    <a:pt x="357" y="417"/>
                    <a:pt x="393" y="405"/>
                    <a:pt x="405" y="393"/>
                  </a:cubicBezTo>
                  <a:cubicBezTo>
                    <a:pt x="429" y="381"/>
                    <a:pt x="452" y="345"/>
                    <a:pt x="452" y="321"/>
                  </a:cubicBezTo>
                  <a:cubicBezTo>
                    <a:pt x="464" y="286"/>
                    <a:pt x="464" y="262"/>
                    <a:pt x="464" y="226"/>
                  </a:cubicBezTo>
                  <a:cubicBezTo>
                    <a:pt x="452" y="214"/>
                    <a:pt x="452" y="179"/>
                    <a:pt x="452" y="167"/>
                  </a:cubicBezTo>
                  <a:cubicBezTo>
                    <a:pt x="429" y="119"/>
                    <a:pt x="417" y="95"/>
                    <a:pt x="393" y="60"/>
                  </a:cubicBezTo>
                  <a:cubicBezTo>
                    <a:pt x="369" y="48"/>
                    <a:pt x="357" y="36"/>
                    <a:pt x="345" y="36"/>
                  </a:cubicBezTo>
                  <a:cubicBezTo>
                    <a:pt x="310" y="12"/>
                    <a:pt x="274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38" name="Google Shape;2338;p38"/>
            <p:cNvSpPr/>
            <p:nvPr/>
          </p:nvSpPr>
          <p:spPr>
            <a:xfrm>
              <a:off x="1437103" y="4743284"/>
              <a:ext cx="24297" cy="18912"/>
            </a:xfrm>
            <a:custGeom>
              <a:avLst/>
              <a:gdLst/>
              <a:ahLst/>
              <a:cxnLst/>
              <a:rect l="l" t="t" r="r" b="b"/>
              <a:pathLst>
                <a:path w="537" h="418" extrusionOk="0">
                  <a:moveTo>
                    <a:pt x="274" y="1"/>
                  </a:moveTo>
                  <a:cubicBezTo>
                    <a:pt x="0" y="1"/>
                    <a:pt x="0" y="418"/>
                    <a:pt x="274" y="418"/>
                  </a:cubicBezTo>
                  <a:cubicBezTo>
                    <a:pt x="536" y="406"/>
                    <a:pt x="536" y="1"/>
                    <a:pt x="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39" name="Google Shape;2339;p38"/>
            <p:cNvSpPr/>
            <p:nvPr/>
          </p:nvSpPr>
          <p:spPr>
            <a:xfrm>
              <a:off x="1390773" y="4732516"/>
              <a:ext cx="15112" cy="11356"/>
            </a:xfrm>
            <a:custGeom>
              <a:avLst/>
              <a:gdLst/>
              <a:ahLst/>
              <a:cxnLst/>
              <a:rect l="l" t="t" r="r" b="b"/>
              <a:pathLst>
                <a:path w="334" h="251" extrusionOk="0">
                  <a:moveTo>
                    <a:pt x="167" y="1"/>
                  </a:moveTo>
                  <a:cubicBezTo>
                    <a:pt x="0" y="1"/>
                    <a:pt x="0" y="251"/>
                    <a:pt x="167" y="251"/>
                  </a:cubicBezTo>
                  <a:cubicBezTo>
                    <a:pt x="334" y="251"/>
                    <a:pt x="334" y="1"/>
                    <a:pt x="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sp>
        <p:nvSpPr>
          <p:cNvPr id="2340" name="Google Shape;2340;p38"/>
          <p:cNvSpPr/>
          <p:nvPr/>
        </p:nvSpPr>
        <p:spPr>
          <a:xfrm>
            <a:off x="346146" y="6287223"/>
            <a:ext cx="934615" cy="555715"/>
          </a:xfrm>
          <a:custGeom>
            <a:avLst/>
            <a:gdLst/>
            <a:ahLst/>
            <a:cxnLst/>
            <a:rect l="l" t="t" r="r" b="b"/>
            <a:pathLst>
              <a:path w="13574" h="8071" extrusionOk="0">
                <a:moveTo>
                  <a:pt x="6092" y="0"/>
                </a:moveTo>
                <a:cubicBezTo>
                  <a:pt x="5733" y="0"/>
                  <a:pt x="5369" y="110"/>
                  <a:pt x="5084" y="321"/>
                </a:cubicBezTo>
                <a:cubicBezTo>
                  <a:pt x="4477" y="773"/>
                  <a:pt x="4191" y="1559"/>
                  <a:pt x="4227" y="2309"/>
                </a:cubicBezTo>
                <a:cubicBezTo>
                  <a:pt x="4240" y="2711"/>
                  <a:pt x="4341" y="3105"/>
                  <a:pt x="4493" y="3483"/>
                </a:cubicBezTo>
                <a:lnTo>
                  <a:pt x="4493" y="3483"/>
                </a:lnTo>
                <a:cubicBezTo>
                  <a:pt x="4416" y="3383"/>
                  <a:pt x="4328" y="3292"/>
                  <a:pt x="4227" y="3214"/>
                </a:cubicBezTo>
                <a:cubicBezTo>
                  <a:pt x="4051" y="3086"/>
                  <a:pt x="3830" y="3018"/>
                  <a:pt x="3617" y="3018"/>
                </a:cubicBezTo>
                <a:cubicBezTo>
                  <a:pt x="3356" y="3018"/>
                  <a:pt x="3108" y="3122"/>
                  <a:pt x="2977" y="3345"/>
                </a:cubicBezTo>
                <a:cubicBezTo>
                  <a:pt x="2870" y="3512"/>
                  <a:pt x="2858" y="3702"/>
                  <a:pt x="2858" y="3893"/>
                </a:cubicBezTo>
                <a:cubicBezTo>
                  <a:pt x="2858" y="4369"/>
                  <a:pt x="2977" y="4869"/>
                  <a:pt x="3179" y="5298"/>
                </a:cubicBezTo>
                <a:cubicBezTo>
                  <a:pt x="2739" y="4548"/>
                  <a:pt x="1917" y="4036"/>
                  <a:pt x="1060" y="3940"/>
                </a:cubicBezTo>
                <a:cubicBezTo>
                  <a:pt x="1012" y="3937"/>
                  <a:pt x="963" y="3936"/>
                  <a:pt x="914" y="3936"/>
                </a:cubicBezTo>
                <a:cubicBezTo>
                  <a:pt x="575" y="3936"/>
                  <a:pt x="229" y="4016"/>
                  <a:pt x="83" y="4298"/>
                </a:cubicBezTo>
                <a:cubicBezTo>
                  <a:pt x="0" y="4476"/>
                  <a:pt x="12" y="4690"/>
                  <a:pt x="48" y="4881"/>
                </a:cubicBezTo>
                <a:cubicBezTo>
                  <a:pt x="549" y="7701"/>
                  <a:pt x="4265" y="8071"/>
                  <a:pt x="7303" y="8071"/>
                </a:cubicBezTo>
                <a:cubicBezTo>
                  <a:pt x="8382" y="8071"/>
                  <a:pt x="9375" y="8024"/>
                  <a:pt x="10109" y="8024"/>
                </a:cubicBezTo>
                <a:cubicBezTo>
                  <a:pt x="10597" y="8024"/>
                  <a:pt x="11085" y="8024"/>
                  <a:pt x="11537" y="7810"/>
                </a:cubicBezTo>
                <a:cubicBezTo>
                  <a:pt x="12085" y="7560"/>
                  <a:pt x="12454" y="7012"/>
                  <a:pt x="12764" y="6476"/>
                </a:cubicBezTo>
                <a:cubicBezTo>
                  <a:pt x="13157" y="5833"/>
                  <a:pt x="13502" y="5131"/>
                  <a:pt x="13561" y="4393"/>
                </a:cubicBezTo>
                <a:cubicBezTo>
                  <a:pt x="13573" y="4155"/>
                  <a:pt x="13561" y="3917"/>
                  <a:pt x="13418" y="3714"/>
                </a:cubicBezTo>
                <a:cubicBezTo>
                  <a:pt x="13283" y="3531"/>
                  <a:pt x="13059" y="3448"/>
                  <a:pt x="12827" y="3448"/>
                </a:cubicBezTo>
                <a:cubicBezTo>
                  <a:pt x="12652" y="3448"/>
                  <a:pt x="12472" y="3496"/>
                  <a:pt x="12323" y="3583"/>
                </a:cubicBezTo>
                <a:cubicBezTo>
                  <a:pt x="11966" y="3797"/>
                  <a:pt x="11752" y="4155"/>
                  <a:pt x="11549" y="4512"/>
                </a:cubicBezTo>
                <a:cubicBezTo>
                  <a:pt x="11621" y="4071"/>
                  <a:pt x="11609" y="3619"/>
                  <a:pt x="11537" y="3178"/>
                </a:cubicBezTo>
                <a:cubicBezTo>
                  <a:pt x="11502" y="3047"/>
                  <a:pt x="11478" y="2916"/>
                  <a:pt x="11383" y="2821"/>
                </a:cubicBezTo>
                <a:cubicBezTo>
                  <a:pt x="11301" y="2735"/>
                  <a:pt x="11197" y="2699"/>
                  <a:pt x="11086" y="2699"/>
                </a:cubicBezTo>
                <a:cubicBezTo>
                  <a:pt x="10858" y="2699"/>
                  <a:pt x="10598" y="2851"/>
                  <a:pt x="10430" y="3035"/>
                </a:cubicBezTo>
                <a:cubicBezTo>
                  <a:pt x="9989" y="3500"/>
                  <a:pt x="9656" y="4095"/>
                  <a:pt x="9513" y="4726"/>
                </a:cubicBezTo>
                <a:cubicBezTo>
                  <a:pt x="9573" y="4190"/>
                  <a:pt x="9549" y="3643"/>
                  <a:pt x="9454" y="3119"/>
                </a:cubicBezTo>
                <a:cubicBezTo>
                  <a:pt x="9418" y="3024"/>
                  <a:pt x="9394" y="2904"/>
                  <a:pt x="9299" y="2821"/>
                </a:cubicBezTo>
                <a:cubicBezTo>
                  <a:pt x="9255" y="2790"/>
                  <a:pt x="9207" y="2776"/>
                  <a:pt x="9159" y="2776"/>
                </a:cubicBezTo>
                <a:cubicBezTo>
                  <a:pt x="8988" y="2776"/>
                  <a:pt x="8806" y="2949"/>
                  <a:pt x="8704" y="3107"/>
                </a:cubicBezTo>
                <a:cubicBezTo>
                  <a:pt x="8358" y="3655"/>
                  <a:pt x="8168" y="4286"/>
                  <a:pt x="8120" y="4929"/>
                </a:cubicBezTo>
                <a:cubicBezTo>
                  <a:pt x="8180" y="3750"/>
                  <a:pt x="8025" y="2559"/>
                  <a:pt x="7680" y="1428"/>
                </a:cubicBezTo>
                <a:cubicBezTo>
                  <a:pt x="7561" y="1059"/>
                  <a:pt x="7430" y="678"/>
                  <a:pt x="7144" y="404"/>
                </a:cubicBezTo>
                <a:cubicBezTo>
                  <a:pt x="6871" y="131"/>
                  <a:pt x="6484" y="0"/>
                  <a:pt x="6092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135" name="文本框 18">
            <a:extLst>
              <a:ext uri="{FF2B5EF4-FFF2-40B4-BE49-F238E27FC236}">
                <a16:creationId xmlns=""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3169814" y="278009"/>
            <a:ext cx="58523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altLang="zh-CN" sz="4400" b="1" kern="1200" dirty="0" err="1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ea typeface="仓耳今楷05-6763 W05" panose="02020400000000000000" pitchFamily="18" charset="-122"/>
              </a:rPr>
              <a:t>Noäi</a:t>
            </a:r>
            <a:r>
              <a:rPr lang="en-US" altLang="zh-CN" sz="4400" b="1" kern="1200" dirty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ea typeface="仓耳今楷05-6763 W05" panose="02020400000000000000" pitchFamily="18" charset="-122"/>
              </a:rPr>
              <a:t> dung </a:t>
            </a:r>
            <a:r>
              <a:rPr lang="en-US" altLang="zh-CN" sz="4400" b="1" kern="1200" dirty="0" err="1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ea typeface="仓耳今楷05-6763 W05" panose="02020400000000000000" pitchFamily="18" charset="-122"/>
              </a:rPr>
              <a:t>baøi</a:t>
            </a:r>
            <a:r>
              <a:rPr lang="en-US" altLang="zh-CN" sz="4400" b="1" kern="1200" dirty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ea typeface="仓耳今楷05-6763 W05" panose="02020400000000000000" pitchFamily="18" charset="-122"/>
              </a:rPr>
              <a:t> </a:t>
            </a:r>
            <a:r>
              <a:rPr lang="en-US" altLang="zh-CN" sz="4400" b="1" kern="1200" dirty="0" err="1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ea typeface="仓耳今楷05-6763 W05" panose="02020400000000000000" pitchFamily="18" charset="-122"/>
              </a:rPr>
              <a:t>hoïc</a:t>
            </a:r>
            <a:endParaRPr lang="zh-CN" altLang="en-US" sz="4400" b="1" kern="1200" dirty="0">
              <a:ln w="0"/>
              <a:solidFill>
                <a:srgbClr val="92D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NI-Avo" pitchFamily="2" charset="0"/>
              <a:ea typeface="仓耳今楷05-6763 W05" panose="02020400000000000000" pitchFamily="18" charset="-122"/>
            </a:endParaRPr>
          </a:p>
        </p:txBody>
      </p:sp>
      <p:sp>
        <p:nvSpPr>
          <p:cNvPr id="136" name="Rounded Rectangle 135"/>
          <p:cNvSpPr/>
          <p:nvPr/>
        </p:nvSpPr>
        <p:spPr>
          <a:xfrm>
            <a:off x="691931" y="2058428"/>
            <a:ext cx="10707980" cy="247361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rgbClr val="FFD9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文本框 18">
            <a:extLst>
              <a:ext uri="{FF2B5EF4-FFF2-40B4-BE49-F238E27FC236}">
                <a16:creationId xmlns=""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1040189" y="1605228"/>
            <a:ext cx="105109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altLang="zh-CN" sz="5400" kern="1200" dirty="0" err="1">
                <a:solidFill>
                  <a:srgbClr val="FF0066"/>
                </a:solidFill>
                <a:latin typeface="VNI-Avo" pitchFamily="2" charset="0"/>
                <a:ea typeface="仓耳今楷05-6763 W05" panose="02020400000000000000" pitchFamily="18" charset="-122"/>
              </a:rPr>
              <a:t>Moãi</a:t>
            </a:r>
            <a:r>
              <a:rPr lang="en-US" altLang="zh-CN" sz="5400" kern="1200" dirty="0">
                <a:solidFill>
                  <a:srgbClr val="FF0066"/>
                </a:solidFill>
                <a:latin typeface="VNI-Avo" pitchFamily="2" charset="0"/>
                <a:ea typeface="仓耳今楷05-6763 W05" panose="02020400000000000000" pitchFamily="18" charset="-122"/>
              </a:rPr>
              <a:t> </a:t>
            </a:r>
            <a:r>
              <a:rPr lang="en-US" altLang="zh-CN" sz="5400" kern="1200" dirty="0" err="1">
                <a:solidFill>
                  <a:srgbClr val="FF0066"/>
                </a:solidFill>
                <a:latin typeface="VNI-Avo" pitchFamily="2" charset="0"/>
                <a:ea typeface="仓耳今楷05-6763 W05" panose="02020400000000000000" pitchFamily="18" charset="-122"/>
              </a:rPr>
              <a:t>ngöôøi</a:t>
            </a:r>
            <a:r>
              <a:rPr lang="en-US" altLang="zh-CN" sz="5400" kern="1200" dirty="0">
                <a:solidFill>
                  <a:srgbClr val="FF0066"/>
                </a:solidFill>
                <a:latin typeface="VNI-Avo" pitchFamily="2" charset="0"/>
                <a:ea typeface="仓耳今楷05-6763 W05" panose="02020400000000000000" pitchFamily="18" charset="-122"/>
              </a:rPr>
              <a:t> </a:t>
            </a:r>
            <a:r>
              <a:rPr lang="en-US" altLang="zh-CN" sz="5400" kern="1200" dirty="0" err="1">
                <a:solidFill>
                  <a:srgbClr val="FF0066"/>
                </a:solidFill>
                <a:latin typeface="VNI-Avo" pitchFamily="2" charset="0"/>
                <a:ea typeface="仓耳今楷05-6763 W05" panose="02020400000000000000" pitchFamily="18" charset="-122"/>
              </a:rPr>
              <a:t>ñeàu</a:t>
            </a:r>
            <a:r>
              <a:rPr lang="en-US" altLang="zh-CN" sz="5400" kern="1200" dirty="0">
                <a:solidFill>
                  <a:srgbClr val="FF0066"/>
                </a:solidFill>
                <a:latin typeface="VNI-Avo" pitchFamily="2" charset="0"/>
                <a:ea typeface="仓耳今楷05-6763 W05" panose="02020400000000000000" pitchFamily="18" charset="-122"/>
              </a:rPr>
              <a:t> </a:t>
            </a:r>
            <a:r>
              <a:rPr lang="en-US" altLang="zh-CN" sz="5400" kern="1200" dirty="0" err="1">
                <a:solidFill>
                  <a:srgbClr val="FF0066"/>
                </a:solidFill>
                <a:latin typeface="VNI-Avo" pitchFamily="2" charset="0"/>
                <a:ea typeface="仓耳今楷05-6763 W05" panose="02020400000000000000" pitchFamily="18" charset="-122"/>
              </a:rPr>
              <a:t>coù</a:t>
            </a:r>
            <a:r>
              <a:rPr lang="en-US" altLang="zh-CN" sz="5400" kern="1200" dirty="0">
                <a:solidFill>
                  <a:srgbClr val="FF0066"/>
                </a:solidFill>
                <a:latin typeface="VNI-Avo" pitchFamily="2" charset="0"/>
                <a:ea typeface="仓耳今楷05-6763 W05" panose="02020400000000000000" pitchFamily="18" charset="-122"/>
              </a:rPr>
              <a:t> </a:t>
            </a:r>
            <a:r>
              <a:rPr lang="en-US" altLang="zh-CN" sz="5400" kern="1200" dirty="0" err="1">
                <a:solidFill>
                  <a:srgbClr val="FF0066"/>
                </a:solidFill>
                <a:latin typeface="VNI-Avo" pitchFamily="2" charset="0"/>
                <a:ea typeface="仓耳今楷05-6763 W05" panose="02020400000000000000" pitchFamily="18" charset="-122"/>
              </a:rPr>
              <a:t>ñaëc</a:t>
            </a:r>
            <a:r>
              <a:rPr lang="en-US" altLang="zh-CN" sz="5400" kern="1200" dirty="0">
                <a:solidFill>
                  <a:srgbClr val="FF0066"/>
                </a:solidFill>
                <a:latin typeface="VNI-Avo" pitchFamily="2" charset="0"/>
                <a:ea typeface="仓耳今楷05-6763 W05" panose="02020400000000000000" pitchFamily="18" charset="-122"/>
              </a:rPr>
              <a:t> </a:t>
            </a:r>
            <a:r>
              <a:rPr lang="en-US" altLang="zh-CN" sz="5400" kern="1200" dirty="0" err="1">
                <a:solidFill>
                  <a:srgbClr val="FF0066"/>
                </a:solidFill>
                <a:latin typeface="VNI-Avo" pitchFamily="2" charset="0"/>
                <a:ea typeface="仓耳今楷05-6763 W05" panose="02020400000000000000" pitchFamily="18" charset="-122"/>
              </a:rPr>
              <a:t>ñieåm</a:t>
            </a:r>
            <a:r>
              <a:rPr lang="en-US" altLang="zh-CN" sz="5400" kern="1200" dirty="0">
                <a:solidFill>
                  <a:srgbClr val="FF0066"/>
                </a:solidFill>
                <a:latin typeface="VNI-Avo" pitchFamily="2" charset="0"/>
                <a:ea typeface="仓耳今楷05-6763 W05" panose="02020400000000000000" pitchFamily="18" charset="-122"/>
              </a:rPr>
              <a:t> </a:t>
            </a:r>
            <a:r>
              <a:rPr lang="en-US" altLang="zh-CN" sz="5400" kern="1200" dirty="0" err="1">
                <a:solidFill>
                  <a:srgbClr val="FF0066"/>
                </a:solidFill>
                <a:latin typeface="VNI-Avo" pitchFamily="2" charset="0"/>
                <a:ea typeface="仓耳今楷05-6763 W05" panose="02020400000000000000" pitchFamily="18" charset="-122"/>
              </a:rPr>
              <a:t>rieâng</a:t>
            </a:r>
            <a:r>
              <a:rPr lang="en-US" altLang="zh-CN" sz="5400" kern="1200" dirty="0">
                <a:solidFill>
                  <a:srgbClr val="FF0066"/>
                </a:solidFill>
                <a:latin typeface="VNI-Avo" pitchFamily="2" charset="0"/>
                <a:ea typeface="仓耳今楷05-6763 W05" panose="02020400000000000000" pitchFamily="18" charset="-122"/>
              </a:rPr>
              <a:t> </a:t>
            </a:r>
            <a:r>
              <a:rPr lang="en-US" altLang="zh-CN" sz="5400" kern="1200" dirty="0" err="1">
                <a:solidFill>
                  <a:srgbClr val="FF0066"/>
                </a:solidFill>
                <a:latin typeface="VNI-Avo" pitchFamily="2" charset="0"/>
                <a:ea typeface="仓耳今楷05-6763 W05" panose="02020400000000000000" pitchFamily="18" charset="-122"/>
              </a:rPr>
              <a:t>ñaùng</a:t>
            </a:r>
            <a:r>
              <a:rPr lang="en-US" altLang="zh-CN" sz="5400" kern="1200" dirty="0">
                <a:solidFill>
                  <a:srgbClr val="FF0066"/>
                </a:solidFill>
                <a:latin typeface="VNI-Avo" pitchFamily="2" charset="0"/>
                <a:ea typeface="仓耳今楷05-6763 W05" panose="02020400000000000000" pitchFamily="18" charset="-122"/>
              </a:rPr>
              <a:t> </a:t>
            </a:r>
            <a:r>
              <a:rPr lang="en-US" altLang="zh-CN" sz="5400" kern="1200" dirty="0" err="1">
                <a:solidFill>
                  <a:srgbClr val="FF0066"/>
                </a:solidFill>
                <a:latin typeface="VNI-Avo" pitchFamily="2" charset="0"/>
                <a:ea typeface="仓耳今楷05-6763 W05" panose="02020400000000000000" pitchFamily="18" charset="-122"/>
              </a:rPr>
              <a:t>yeâu</a:t>
            </a:r>
            <a:endParaRPr lang="zh-CN" altLang="en-US" sz="5400" kern="1200" dirty="0">
              <a:solidFill>
                <a:srgbClr val="FF0066"/>
              </a:solidFill>
              <a:latin typeface="VNI-Avo" pitchFamily="2" charset="0"/>
              <a:ea typeface="仓耳今楷05-6763 W05" panose="02020400000000000000" pitchFamily="18" charset="-122"/>
            </a:endParaRPr>
          </a:p>
        </p:txBody>
      </p:sp>
      <p:pic>
        <p:nvPicPr>
          <p:cNvPr id="138" name="Picture 13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61" b="30933"/>
          <a:stretch/>
        </p:blipFill>
        <p:spPr>
          <a:xfrm>
            <a:off x="2295048" y="3525840"/>
            <a:ext cx="7427658" cy="35324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/>
      <p:bldP spid="1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10652" y="1273941"/>
            <a:ext cx="10032410" cy="707886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rtlCol="0">
            <a:spAutoFit/>
          </a:bodyPr>
          <a:lstStyle/>
          <a:p>
            <a:pPr algn="just">
              <a:buClrTx/>
              <a:buFontTx/>
              <a:buNone/>
            </a:pPr>
            <a:r>
              <a:rPr lang="en-US" sz="4000" kern="1200" dirty="0" err="1">
                <a:solidFill>
                  <a:srgbClr val="7030A0"/>
                </a:solidFill>
                <a:latin typeface="VNI-Avo" pitchFamily="2" charset="0"/>
              </a:rPr>
              <a:t>Noùi</a:t>
            </a:r>
            <a:r>
              <a:rPr lang="en-US" sz="4000" kern="1200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4000" kern="1200" dirty="0" err="1">
                <a:solidFill>
                  <a:srgbClr val="7030A0"/>
                </a:solidFill>
                <a:latin typeface="VNI-Avo" pitchFamily="2" charset="0"/>
              </a:rPr>
              <a:t>vôùi</a:t>
            </a:r>
            <a:r>
              <a:rPr lang="en-US" sz="4000" kern="1200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4000" kern="1200" dirty="0" err="1">
                <a:solidFill>
                  <a:srgbClr val="7030A0"/>
                </a:solidFill>
                <a:latin typeface="VNI-Avo" pitchFamily="2" charset="0"/>
              </a:rPr>
              <a:t>baïn</a:t>
            </a:r>
            <a:r>
              <a:rPr lang="en-US" sz="4000" kern="1200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4000" kern="1200" dirty="0" err="1">
                <a:solidFill>
                  <a:srgbClr val="7030A0"/>
                </a:solidFill>
                <a:latin typeface="VNI-Avo" pitchFamily="2" charset="0"/>
              </a:rPr>
              <a:t>ñieàu</a:t>
            </a:r>
            <a:r>
              <a:rPr lang="en-US" sz="4000" kern="1200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4000" kern="1200" dirty="0" err="1">
                <a:solidFill>
                  <a:srgbClr val="7030A0"/>
                </a:solidFill>
                <a:latin typeface="VNI-Avo" pitchFamily="2" charset="0"/>
              </a:rPr>
              <a:t>em</a:t>
            </a:r>
            <a:r>
              <a:rPr lang="en-US" sz="4000" kern="1200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4000" kern="1200" dirty="0" err="1">
                <a:solidFill>
                  <a:srgbClr val="7030A0"/>
                </a:solidFill>
                <a:latin typeface="VNI-Avo" pitchFamily="2" charset="0"/>
              </a:rPr>
              <a:t>thích</a:t>
            </a:r>
            <a:r>
              <a:rPr lang="en-US" sz="4000" kern="1200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4000" kern="1200" dirty="0" err="1">
                <a:solidFill>
                  <a:srgbClr val="7030A0"/>
                </a:solidFill>
                <a:latin typeface="VNI-Avo" pitchFamily="2" charset="0"/>
              </a:rPr>
              <a:t>ôû</a:t>
            </a:r>
            <a:r>
              <a:rPr lang="en-US" sz="4000" kern="1200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4000" b="1" kern="1200" dirty="0" err="1">
                <a:solidFill>
                  <a:srgbClr val="7030A0"/>
                </a:solidFill>
                <a:latin typeface="VNI-Avo" pitchFamily="2" charset="0"/>
              </a:rPr>
              <a:t>baûn</a:t>
            </a:r>
            <a:r>
              <a:rPr lang="en-US" sz="4000" b="1" kern="1200" dirty="0">
                <a:solidFill>
                  <a:srgbClr val="7030A0"/>
                </a:solidFill>
                <a:latin typeface="VNI-Avo" pitchFamily="2" charset="0"/>
              </a:rPr>
              <a:t> </a:t>
            </a:r>
            <a:r>
              <a:rPr lang="en-US" sz="4000" b="1" kern="1200" dirty="0" err="1">
                <a:solidFill>
                  <a:srgbClr val="7030A0"/>
                </a:solidFill>
                <a:latin typeface="VNI-Avo" pitchFamily="2" charset="0"/>
              </a:rPr>
              <a:t>thaân</a:t>
            </a:r>
            <a:r>
              <a:rPr lang="en-US" sz="4000" kern="1200" dirty="0">
                <a:solidFill>
                  <a:srgbClr val="7030A0"/>
                </a:solidFill>
                <a:latin typeface="VNI-Avo" pitchFamily="2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082585" y="222343"/>
            <a:ext cx="33661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Cuøng</a:t>
            </a:r>
            <a:r>
              <a:rPr lang="en-US" altLang="zh-CN" sz="3200" b="1" dirty="0">
                <a:solidFill>
                  <a:srgbClr val="0070C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tìm</a:t>
            </a:r>
            <a:r>
              <a:rPr lang="en-US" altLang="zh-CN" sz="3200" b="1" dirty="0">
                <a:solidFill>
                  <a:srgbClr val="0070C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rPr>
              <a:t>hieåu</a:t>
            </a:r>
            <a:endParaRPr lang="zh-CN" altLang="en-US" sz="3200" b="1" dirty="0">
              <a:solidFill>
                <a:srgbClr val="0070C0"/>
              </a:solidFill>
              <a:latin typeface="VNI-Avo" pitchFamily="2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758" y="82584"/>
            <a:ext cx="1097158" cy="10726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775" y="4096930"/>
            <a:ext cx="8984974" cy="276107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8772207" y="119302"/>
            <a:ext cx="2884641" cy="840658"/>
          </a:xfrm>
          <a:prstGeom prst="roundRect">
            <a:avLst/>
          </a:prstGeom>
          <a:solidFill>
            <a:srgbClr val="F8D35C">
              <a:lumMod val="60000"/>
              <a:lumOff val="40000"/>
            </a:srgbClr>
          </a:solidFill>
          <a:ln w="12700" cap="flat" cmpd="sng" algn="ctr">
            <a:solidFill>
              <a:srgbClr val="F8D35C">
                <a:lumMod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</a:rPr>
              <a:t>Ñoàng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</a:rPr>
              <a:t>hoà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</a:rPr>
              <a:t> 2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NI-Avo" pitchFamily="2" charset="0"/>
              </a:rPr>
              <a:t>phuùt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NI-Avo" pitchFamily="2" charset="0"/>
            </a:endParaRPr>
          </a:p>
        </p:txBody>
      </p:sp>
      <p:sp>
        <p:nvSpPr>
          <p:cNvPr id="13" name="Google Shape;3926;p50"/>
          <p:cNvSpPr/>
          <p:nvPr/>
        </p:nvSpPr>
        <p:spPr>
          <a:xfrm>
            <a:off x="922838" y="2617858"/>
            <a:ext cx="2129467" cy="856196"/>
          </a:xfrm>
          <a:custGeom>
            <a:avLst/>
            <a:gdLst/>
            <a:ahLst/>
            <a:cxnLst/>
            <a:rect l="l" t="t" r="r" b="b"/>
            <a:pathLst>
              <a:path w="109672" h="96167" extrusionOk="0">
                <a:moveTo>
                  <a:pt x="78071" y="0"/>
                </a:moveTo>
                <a:cubicBezTo>
                  <a:pt x="77346" y="0"/>
                  <a:pt x="76627" y="7"/>
                  <a:pt x="75916" y="18"/>
                </a:cubicBezTo>
                <a:cubicBezTo>
                  <a:pt x="62359" y="238"/>
                  <a:pt x="48939" y="486"/>
                  <a:pt x="35410" y="1106"/>
                </a:cubicBezTo>
                <a:cubicBezTo>
                  <a:pt x="26041" y="1533"/>
                  <a:pt x="12993" y="1382"/>
                  <a:pt x="6380" y="9276"/>
                </a:cubicBezTo>
                <a:cubicBezTo>
                  <a:pt x="1" y="16909"/>
                  <a:pt x="1516" y="28951"/>
                  <a:pt x="1475" y="38210"/>
                </a:cubicBezTo>
                <a:cubicBezTo>
                  <a:pt x="1434" y="46614"/>
                  <a:pt x="1737" y="55018"/>
                  <a:pt x="2398" y="63409"/>
                </a:cubicBezTo>
                <a:cubicBezTo>
                  <a:pt x="2936" y="70201"/>
                  <a:pt x="1613" y="79956"/>
                  <a:pt x="5526" y="85853"/>
                </a:cubicBezTo>
                <a:cubicBezTo>
                  <a:pt x="8929" y="90978"/>
                  <a:pt x="12291" y="93582"/>
                  <a:pt x="18739" y="94671"/>
                </a:cubicBezTo>
                <a:cubicBezTo>
                  <a:pt x="24897" y="95714"/>
                  <a:pt x="31331" y="95893"/>
                  <a:pt x="37674" y="95893"/>
                </a:cubicBezTo>
                <a:cubicBezTo>
                  <a:pt x="39958" y="95893"/>
                  <a:pt x="42231" y="95870"/>
                  <a:pt x="44475" y="95856"/>
                </a:cubicBezTo>
                <a:cubicBezTo>
                  <a:pt x="44878" y="95853"/>
                  <a:pt x="45282" y="95852"/>
                  <a:pt x="45688" y="95852"/>
                </a:cubicBezTo>
                <a:cubicBezTo>
                  <a:pt x="52621" y="95852"/>
                  <a:pt x="60114" y="96166"/>
                  <a:pt x="67647" y="96166"/>
                </a:cubicBezTo>
                <a:cubicBezTo>
                  <a:pt x="78312" y="96166"/>
                  <a:pt x="89058" y="95537"/>
                  <a:pt x="98415" y="92494"/>
                </a:cubicBezTo>
                <a:cubicBezTo>
                  <a:pt x="109672" y="88829"/>
                  <a:pt x="107384" y="72447"/>
                  <a:pt x="107508" y="63395"/>
                </a:cubicBezTo>
                <a:cubicBezTo>
                  <a:pt x="107646" y="53351"/>
                  <a:pt x="107205" y="42660"/>
                  <a:pt x="106640" y="32395"/>
                </a:cubicBezTo>
                <a:cubicBezTo>
                  <a:pt x="106640" y="32051"/>
                  <a:pt x="106627" y="31720"/>
                  <a:pt x="106599" y="31390"/>
                </a:cubicBezTo>
                <a:cubicBezTo>
                  <a:pt x="106213" y="23399"/>
                  <a:pt x="106186" y="14250"/>
                  <a:pt x="101157" y="7664"/>
                </a:cubicBezTo>
                <a:cubicBezTo>
                  <a:pt x="96049" y="956"/>
                  <a:pt x="86665" y="0"/>
                  <a:pt x="78071" y="0"/>
                </a:cubicBezTo>
                <a:close/>
              </a:path>
            </a:pathLst>
          </a:custGeom>
          <a:solidFill>
            <a:srgbClr val="FFD9E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Google Shape;3926;p50"/>
          <p:cNvSpPr/>
          <p:nvPr/>
        </p:nvSpPr>
        <p:spPr>
          <a:xfrm>
            <a:off x="3782789" y="2607995"/>
            <a:ext cx="2129467" cy="856196"/>
          </a:xfrm>
          <a:custGeom>
            <a:avLst/>
            <a:gdLst/>
            <a:ahLst/>
            <a:cxnLst/>
            <a:rect l="l" t="t" r="r" b="b"/>
            <a:pathLst>
              <a:path w="109672" h="96167" extrusionOk="0">
                <a:moveTo>
                  <a:pt x="78071" y="0"/>
                </a:moveTo>
                <a:cubicBezTo>
                  <a:pt x="77346" y="0"/>
                  <a:pt x="76627" y="7"/>
                  <a:pt x="75916" y="18"/>
                </a:cubicBezTo>
                <a:cubicBezTo>
                  <a:pt x="62359" y="238"/>
                  <a:pt x="48939" y="486"/>
                  <a:pt x="35410" y="1106"/>
                </a:cubicBezTo>
                <a:cubicBezTo>
                  <a:pt x="26041" y="1533"/>
                  <a:pt x="12993" y="1382"/>
                  <a:pt x="6380" y="9276"/>
                </a:cubicBezTo>
                <a:cubicBezTo>
                  <a:pt x="1" y="16909"/>
                  <a:pt x="1516" y="28951"/>
                  <a:pt x="1475" y="38210"/>
                </a:cubicBezTo>
                <a:cubicBezTo>
                  <a:pt x="1434" y="46614"/>
                  <a:pt x="1737" y="55018"/>
                  <a:pt x="2398" y="63409"/>
                </a:cubicBezTo>
                <a:cubicBezTo>
                  <a:pt x="2936" y="70201"/>
                  <a:pt x="1613" y="79956"/>
                  <a:pt x="5526" y="85853"/>
                </a:cubicBezTo>
                <a:cubicBezTo>
                  <a:pt x="8929" y="90978"/>
                  <a:pt x="12291" y="93582"/>
                  <a:pt x="18739" y="94671"/>
                </a:cubicBezTo>
                <a:cubicBezTo>
                  <a:pt x="24897" y="95714"/>
                  <a:pt x="31331" y="95893"/>
                  <a:pt x="37674" y="95893"/>
                </a:cubicBezTo>
                <a:cubicBezTo>
                  <a:pt x="39958" y="95893"/>
                  <a:pt x="42231" y="95870"/>
                  <a:pt x="44475" y="95856"/>
                </a:cubicBezTo>
                <a:cubicBezTo>
                  <a:pt x="44878" y="95853"/>
                  <a:pt x="45282" y="95852"/>
                  <a:pt x="45688" y="95852"/>
                </a:cubicBezTo>
                <a:cubicBezTo>
                  <a:pt x="52621" y="95852"/>
                  <a:pt x="60114" y="96166"/>
                  <a:pt x="67647" y="96166"/>
                </a:cubicBezTo>
                <a:cubicBezTo>
                  <a:pt x="78312" y="96166"/>
                  <a:pt x="89058" y="95537"/>
                  <a:pt x="98415" y="92494"/>
                </a:cubicBezTo>
                <a:cubicBezTo>
                  <a:pt x="109672" y="88829"/>
                  <a:pt x="107384" y="72447"/>
                  <a:pt x="107508" y="63395"/>
                </a:cubicBezTo>
                <a:cubicBezTo>
                  <a:pt x="107646" y="53351"/>
                  <a:pt x="107205" y="42660"/>
                  <a:pt x="106640" y="32395"/>
                </a:cubicBezTo>
                <a:cubicBezTo>
                  <a:pt x="106640" y="32051"/>
                  <a:pt x="106627" y="31720"/>
                  <a:pt x="106599" y="31390"/>
                </a:cubicBezTo>
                <a:cubicBezTo>
                  <a:pt x="106213" y="23399"/>
                  <a:pt x="106186" y="14250"/>
                  <a:pt x="101157" y="7664"/>
                </a:cubicBezTo>
                <a:cubicBezTo>
                  <a:pt x="96049" y="956"/>
                  <a:pt x="86665" y="0"/>
                  <a:pt x="78071" y="0"/>
                </a:cubicBezTo>
                <a:close/>
              </a:path>
            </a:pathLst>
          </a:custGeom>
          <a:solidFill>
            <a:srgbClr val="D2EC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Google Shape;3926;p50"/>
          <p:cNvSpPr/>
          <p:nvPr/>
        </p:nvSpPr>
        <p:spPr>
          <a:xfrm>
            <a:off x="6642740" y="2607995"/>
            <a:ext cx="2129467" cy="856196"/>
          </a:xfrm>
          <a:custGeom>
            <a:avLst/>
            <a:gdLst/>
            <a:ahLst/>
            <a:cxnLst/>
            <a:rect l="l" t="t" r="r" b="b"/>
            <a:pathLst>
              <a:path w="109672" h="96167" extrusionOk="0">
                <a:moveTo>
                  <a:pt x="78071" y="0"/>
                </a:moveTo>
                <a:cubicBezTo>
                  <a:pt x="77346" y="0"/>
                  <a:pt x="76627" y="7"/>
                  <a:pt x="75916" y="18"/>
                </a:cubicBezTo>
                <a:cubicBezTo>
                  <a:pt x="62359" y="238"/>
                  <a:pt x="48939" y="486"/>
                  <a:pt x="35410" y="1106"/>
                </a:cubicBezTo>
                <a:cubicBezTo>
                  <a:pt x="26041" y="1533"/>
                  <a:pt x="12993" y="1382"/>
                  <a:pt x="6380" y="9276"/>
                </a:cubicBezTo>
                <a:cubicBezTo>
                  <a:pt x="1" y="16909"/>
                  <a:pt x="1516" y="28951"/>
                  <a:pt x="1475" y="38210"/>
                </a:cubicBezTo>
                <a:cubicBezTo>
                  <a:pt x="1434" y="46614"/>
                  <a:pt x="1737" y="55018"/>
                  <a:pt x="2398" y="63409"/>
                </a:cubicBezTo>
                <a:cubicBezTo>
                  <a:pt x="2936" y="70201"/>
                  <a:pt x="1613" y="79956"/>
                  <a:pt x="5526" y="85853"/>
                </a:cubicBezTo>
                <a:cubicBezTo>
                  <a:pt x="8929" y="90978"/>
                  <a:pt x="12291" y="93582"/>
                  <a:pt x="18739" y="94671"/>
                </a:cubicBezTo>
                <a:cubicBezTo>
                  <a:pt x="24897" y="95714"/>
                  <a:pt x="31331" y="95893"/>
                  <a:pt x="37674" y="95893"/>
                </a:cubicBezTo>
                <a:cubicBezTo>
                  <a:pt x="39958" y="95893"/>
                  <a:pt x="42231" y="95870"/>
                  <a:pt x="44475" y="95856"/>
                </a:cubicBezTo>
                <a:cubicBezTo>
                  <a:pt x="44878" y="95853"/>
                  <a:pt x="45282" y="95852"/>
                  <a:pt x="45688" y="95852"/>
                </a:cubicBezTo>
                <a:cubicBezTo>
                  <a:pt x="52621" y="95852"/>
                  <a:pt x="60114" y="96166"/>
                  <a:pt x="67647" y="96166"/>
                </a:cubicBezTo>
                <a:cubicBezTo>
                  <a:pt x="78312" y="96166"/>
                  <a:pt x="89058" y="95537"/>
                  <a:pt x="98415" y="92494"/>
                </a:cubicBezTo>
                <a:cubicBezTo>
                  <a:pt x="109672" y="88829"/>
                  <a:pt x="107384" y="72447"/>
                  <a:pt x="107508" y="63395"/>
                </a:cubicBezTo>
                <a:cubicBezTo>
                  <a:pt x="107646" y="53351"/>
                  <a:pt x="107205" y="42660"/>
                  <a:pt x="106640" y="32395"/>
                </a:cubicBezTo>
                <a:cubicBezTo>
                  <a:pt x="106640" y="32051"/>
                  <a:pt x="106627" y="31720"/>
                  <a:pt x="106599" y="31390"/>
                </a:cubicBezTo>
                <a:cubicBezTo>
                  <a:pt x="106213" y="23399"/>
                  <a:pt x="106186" y="14250"/>
                  <a:pt x="101157" y="7664"/>
                </a:cubicBezTo>
                <a:cubicBezTo>
                  <a:pt x="96049" y="956"/>
                  <a:pt x="86665" y="0"/>
                  <a:pt x="78071" y="0"/>
                </a:cubicBezTo>
                <a:close/>
              </a:path>
            </a:pathLst>
          </a:custGeom>
          <a:solidFill>
            <a:srgbClr val="C1E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6" name="Picture 8" descr="Cartoon Star. Download a Free Preview or High Quality Adobe Illustrator Ai,  EPS, PDF and High Resolution JPEG ver… | Rainbow cartoon, Printable vintage  art, Carto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9"/>
          <a:stretch/>
        </p:blipFill>
        <p:spPr bwMode="auto">
          <a:xfrm>
            <a:off x="557078" y="2371040"/>
            <a:ext cx="729447" cy="72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124941" y="2722333"/>
            <a:ext cx="17812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FF0066"/>
                </a:solidFill>
                <a:latin typeface="VNI-Avo" pitchFamily="2" charset="0"/>
              </a:rPr>
              <a:t>maùi</a:t>
            </a:r>
            <a:r>
              <a:rPr lang="en-US" sz="3200" dirty="0">
                <a:solidFill>
                  <a:srgbClr val="FF0066"/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VNI-Avo" pitchFamily="2" charset="0"/>
              </a:rPr>
              <a:t>toùc</a:t>
            </a:r>
            <a:endParaRPr lang="en-US" sz="1800" dirty="0">
              <a:solidFill>
                <a:srgbClr val="FF0066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045027" y="2743705"/>
            <a:ext cx="1795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VNI-Avo" pitchFamily="2" charset="0"/>
              </a:rPr>
              <a:t>ñoâi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VNI-Avo" pitchFamily="2" charset="0"/>
              </a:rPr>
              <a:t>maét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9" name="Picture 8" descr="Cartoon Star. Download a Free Preview or High Quality Adobe Illustrator Ai,  EPS, PDF and High Resolution JPEG ver… | Rainbow cartoon, Printable vintage  art, Carto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9"/>
          <a:stretch/>
        </p:blipFill>
        <p:spPr bwMode="auto">
          <a:xfrm>
            <a:off x="3418065" y="2389143"/>
            <a:ext cx="729447" cy="72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Cartoon Star. Download a Free Preview or High Quality Adobe Illustrator Ai,  EPS, PDF and High Resolution JPEG ver… | Rainbow cartoon, Printable vintage  art, Carto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9"/>
          <a:stretch/>
        </p:blipFill>
        <p:spPr bwMode="auto">
          <a:xfrm>
            <a:off x="6402974" y="2371040"/>
            <a:ext cx="729447" cy="72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7274501" y="2743704"/>
            <a:ext cx="8659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VNI-Avo" pitchFamily="2" charset="0"/>
              </a:rPr>
              <a:t>teân</a:t>
            </a:r>
            <a:endParaRPr lang="en-US" sz="1800" dirty="0">
              <a:solidFill>
                <a:srgbClr val="0070C0"/>
              </a:solidFill>
            </a:endParaRPr>
          </a:p>
        </p:txBody>
      </p:sp>
      <p:sp>
        <p:nvSpPr>
          <p:cNvPr id="22" name="Google Shape;3926;p50"/>
          <p:cNvSpPr/>
          <p:nvPr/>
        </p:nvSpPr>
        <p:spPr>
          <a:xfrm>
            <a:off x="9502691" y="2598943"/>
            <a:ext cx="2129467" cy="856196"/>
          </a:xfrm>
          <a:custGeom>
            <a:avLst/>
            <a:gdLst/>
            <a:ahLst/>
            <a:cxnLst/>
            <a:rect l="l" t="t" r="r" b="b"/>
            <a:pathLst>
              <a:path w="109672" h="96167" extrusionOk="0">
                <a:moveTo>
                  <a:pt x="78071" y="0"/>
                </a:moveTo>
                <a:cubicBezTo>
                  <a:pt x="77346" y="0"/>
                  <a:pt x="76627" y="7"/>
                  <a:pt x="75916" y="18"/>
                </a:cubicBezTo>
                <a:cubicBezTo>
                  <a:pt x="62359" y="238"/>
                  <a:pt x="48939" y="486"/>
                  <a:pt x="35410" y="1106"/>
                </a:cubicBezTo>
                <a:cubicBezTo>
                  <a:pt x="26041" y="1533"/>
                  <a:pt x="12993" y="1382"/>
                  <a:pt x="6380" y="9276"/>
                </a:cubicBezTo>
                <a:cubicBezTo>
                  <a:pt x="1" y="16909"/>
                  <a:pt x="1516" y="28951"/>
                  <a:pt x="1475" y="38210"/>
                </a:cubicBezTo>
                <a:cubicBezTo>
                  <a:pt x="1434" y="46614"/>
                  <a:pt x="1737" y="55018"/>
                  <a:pt x="2398" y="63409"/>
                </a:cubicBezTo>
                <a:cubicBezTo>
                  <a:pt x="2936" y="70201"/>
                  <a:pt x="1613" y="79956"/>
                  <a:pt x="5526" y="85853"/>
                </a:cubicBezTo>
                <a:cubicBezTo>
                  <a:pt x="8929" y="90978"/>
                  <a:pt x="12291" y="93582"/>
                  <a:pt x="18739" y="94671"/>
                </a:cubicBezTo>
                <a:cubicBezTo>
                  <a:pt x="24897" y="95714"/>
                  <a:pt x="31331" y="95893"/>
                  <a:pt x="37674" y="95893"/>
                </a:cubicBezTo>
                <a:cubicBezTo>
                  <a:pt x="39958" y="95893"/>
                  <a:pt x="42231" y="95870"/>
                  <a:pt x="44475" y="95856"/>
                </a:cubicBezTo>
                <a:cubicBezTo>
                  <a:pt x="44878" y="95853"/>
                  <a:pt x="45282" y="95852"/>
                  <a:pt x="45688" y="95852"/>
                </a:cubicBezTo>
                <a:cubicBezTo>
                  <a:pt x="52621" y="95852"/>
                  <a:pt x="60114" y="96166"/>
                  <a:pt x="67647" y="96166"/>
                </a:cubicBezTo>
                <a:cubicBezTo>
                  <a:pt x="78312" y="96166"/>
                  <a:pt x="89058" y="95537"/>
                  <a:pt x="98415" y="92494"/>
                </a:cubicBezTo>
                <a:cubicBezTo>
                  <a:pt x="109672" y="88829"/>
                  <a:pt x="107384" y="72447"/>
                  <a:pt x="107508" y="63395"/>
                </a:cubicBezTo>
                <a:cubicBezTo>
                  <a:pt x="107646" y="53351"/>
                  <a:pt x="107205" y="42660"/>
                  <a:pt x="106640" y="32395"/>
                </a:cubicBezTo>
                <a:cubicBezTo>
                  <a:pt x="106640" y="32051"/>
                  <a:pt x="106627" y="31720"/>
                  <a:pt x="106599" y="31390"/>
                </a:cubicBezTo>
                <a:cubicBezTo>
                  <a:pt x="106213" y="23399"/>
                  <a:pt x="106186" y="14250"/>
                  <a:pt x="101157" y="7664"/>
                </a:cubicBezTo>
                <a:cubicBezTo>
                  <a:pt x="96049" y="956"/>
                  <a:pt x="86665" y="0"/>
                  <a:pt x="78071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3" name="Picture 8" descr="Cartoon Star. Download a Free Preview or High Quality Adobe Illustrator Ai,  EPS, PDF and High Resolution JPEG ver… | Rainbow cartoon, Printable vintage  art, Carto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9"/>
          <a:stretch/>
        </p:blipFill>
        <p:spPr bwMode="auto">
          <a:xfrm>
            <a:off x="9262925" y="2361988"/>
            <a:ext cx="729447" cy="72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10380737" y="2722333"/>
            <a:ext cx="4315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…</a:t>
            </a:r>
            <a:endParaRPr lang="en-US" sz="1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351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14" grpId="0" animBg="1"/>
      <p:bldP spid="15" grpId="0" animBg="1"/>
      <p:bldP spid="17" grpId="0"/>
      <p:bldP spid="18" grpId="0"/>
      <p:bldP spid="21" grpId="0"/>
      <p:bldP spid="22" grpId="0" animBg="1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Google Shape;2209;p38"/>
          <p:cNvSpPr/>
          <p:nvPr/>
        </p:nvSpPr>
        <p:spPr>
          <a:xfrm>
            <a:off x="45286" y="4492074"/>
            <a:ext cx="3129507" cy="2293864"/>
          </a:xfrm>
          <a:custGeom>
            <a:avLst/>
            <a:gdLst/>
            <a:ahLst/>
            <a:cxnLst/>
            <a:rect l="l" t="t" r="r" b="b"/>
            <a:pathLst>
              <a:path w="51876" h="33283" extrusionOk="0">
                <a:moveTo>
                  <a:pt x="9463" y="0"/>
                </a:moveTo>
                <a:cubicBezTo>
                  <a:pt x="9333" y="0"/>
                  <a:pt x="9203" y="14"/>
                  <a:pt x="9073" y="43"/>
                </a:cubicBezTo>
                <a:cubicBezTo>
                  <a:pt x="8216" y="222"/>
                  <a:pt x="7620" y="1043"/>
                  <a:pt x="7239" y="1853"/>
                </a:cubicBezTo>
                <a:cubicBezTo>
                  <a:pt x="6358" y="3746"/>
                  <a:pt x="6168" y="5877"/>
                  <a:pt x="6227" y="7949"/>
                </a:cubicBezTo>
                <a:cubicBezTo>
                  <a:pt x="6334" y="12199"/>
                  <a:pt x="7454" y="16426"/>
                  <a:pt x="9442" y="20176"/>
                </a:cubicBezTo>
                <a:cubicBezTo>
                  <a:pt x="7525" y="17259"/>
                  <a:pt x="4644" y="14950"/>
                  <a:pt x="1346" y="13783"/>
                </a:cubicBezTo>
                <a:cubicBezTo>
                  <a:pt x="917" y="13616"/>
                  <a:pt x="441" y="13497"/>
                  <a:pt x="0" y="13497"/>
                </a:cubicBezTo>
                <a:lnTo>
                  <a:pt x="0" y="32726"/>
                </a:lnTo>
                <a:cubicBezTo>
                  <a:pt x="3322" y="33011"/>
                  <a:pt x="6680" y="33059"/>
                  <a:pt x="10025" y="33154"/>
                </a:cubicBezTo>
                <a:cubicBezTo>
                  <a:pt x="12938" y="33235"/>
                  <a:pt x="15844" y="33283"/>
                  <a:pt x="18753" y="33283"/>
                </a:cubicBezTo>
                <a:cubicBezTo>
                  <a:pt x="20126" y="33283"/>
                  <a:pt x="21498" y="33272"/>
                  <a:pt x="22872" y="33249"/>
                </a:cubicBezTo>
                <a:cubicBezTo>
                  <a:pt x="23753" y="33237"/>
                  <a:pt x="24622" y="33214"/>
                  <a:pt x="25504" y="33190"/>
                </a:cubicBezTo>
                <a:cubicBezTo>
                  <a:pt x="31611" y="33011"/>
                  <a:pt x="37719" y="32761"/>
                  <a:pt x="43827" y="32321"/>
                </a:cubicBezTo>
                <a:cubicBezTo>
                  <a:pt x="45399" y="32202"/>
                  <a:pt x="47030" y="32130"/>
                  <a:pt x="48590" y="31880"/>
                </a:cubicBezTo>
                <a:cubicBezTo>
                  <a:pt x="49316" y="31761"/>
                  <a:pt x="50459" y="31547"/>
                  <a:pt x="50995" y="31035"/>
                </a:cubicBezTo>
                <a:cubicBezTo>
                  <a:pt x="51876" y="30201"/>
                  <a:pt x="50840" y="25748"/>
                  <a:pt x="50483" y="24570"/>
                </a:cubicBezTo>
                <a:cubicBezTo>
                  <a:pt x="50245" y="23784"/>
                  <a:pt x="49804" y="22927"/>
                  <a:pt x="49018" y="22724"/>
                </a:cubicBezTo>
                <a:cubicBezTo>
                  <a:pt x="48901" y="22694"/>
                  <a:pt x="48782" y="22680"/>
                  <a:pt x="48663" y="22680"/>
                </a:cubicBezTo>
                <a:cubicBezTo>
                  <a:pt x="48175" y="22680"/>
                  <a:pt x="47679" y="22911"/>
                  <a:pt x="47268" y="23189"/>
                </a:cubicBezTo>
                <a:cubicBezTo>
                  <a:pt x="46220" y="23879"/>
                  <a:pt x="45387" y="24879"/>
                  <a:pt x="44899" y="26022"/>
                </a:cubicBezTo>
                <a:cubicBezTo>
                  <a:pt x="45625" y="23974"/>
                  <a:pt x="45875" y="21724"/>
                  <a:pt x="45613" y="19557"/>
                </a:cubicBezTo>
                <a:cubicBezTo>
                  <a:pt x="45458" y="18367"/>
                  <a:pt x="45161" y="17176"/>
                  <a:pt x="44542" y="16164"/>
                </a:cubicBezTo>
                <a:cubicBezTo>
                  <a:pt x="44125" y="15473"/>
                  <a:pt x="43458" y="14819"/>
                  <a:pt x="42649" y="14807"/>
                </a:cubicBezTo>
                <a:cubicBezTo>
                  <a:pt x="42635" y="14806"/>
                  <a:pt x="42621" y="14806"/>
                  <a:pt x="42607" y="14806"/>
                </a:cubicBezTo>
                <a:cubicBezTo>
                  <a:pt x="42159" y="14806"/>
                  <a:pt x="41744" y="14993"/>
                  <a:pt x="41375" y="15235"/>
                </a:cubicBezTo>
                <a:cubicBezTo>
                  <a:pt x="39922" y="16200"/>
                  <a:pt x="39243" y="17962"/>
                  <a:pt x="38993" y="19676"/>
                </a:cubicBezTo>
                <a:cubicBezTo>
                  <a:pt x="38779" y="21129"/>
                  <a:pt x="38815" y="22629"/>
                  <a:pt x="39089" y="24082"/>
                </a:cubicBezTo>
                <a:cubicBezTo>
                  <a:pt x="38755" y="22986"/>
                  <a:pt x="38196" y="21962"/>
                  <a:pt x="37469" y="21081"/>
                </a:cubicBezTo>
                <a:cubicBezTo>
                  <a:pt x="37350" y="20938"/>
                  <a:pt x="37207" y="20784"/>
                  <a:pt x="37029" y="20724"/>
                </a:cubicBezTo>
                <a:cubicBezTo>
                  <a:pt x="36980" y="20712"/>
                  <a:pt x="36930" y="20706"/>
                  <a:pt x="36880" y="20706"/>
                </a:cubicBezTo>
                <a:cubicBezTo>
                  <a:pt x="36540" y="20706"/>
                  <a:pt x="36190" y="20974"/>
                  <a:pt x="36076" y="21296"/>
                </a:cubicBezTo>
                <a:cubicBezTo>
                  <a:pt x="35695" y="22272"/>
                  <a:pt x="35481" y="23141"/>
                  <a:pt x="35398" y="24415"/>
                </a:cubicBezTo>
                <a:cubicBezTo>
                  <a:pt x="35326" y="23867"/>
                  <a:pt x="35195" y="21772"/>
                  <a:pt x="35076" y="21236"/>
                </a:cubicBezTo>
                <a:cubicBezTo>
                  <a:pt x="34802" y="19974"/>
                  <a:pt x="34421" y="18736"/>
                  <a:pt x="33993" y="17533"/>
                </a:cubicBezTo>
                <a:cubicBezTo>
                  <a:pt x="33731" y="16795"/>
                  <a:pt x="33421" y="16081"/>
                  <a:pt x="32993" y="15450"/>
                </a:cubicBezTo>
                <a:cubicBezTo>
                  <a:pt x="32677" y="14976"/>
                  <a:pt x="32175" y="14381"/>
                  <a:pt x="31561" y="14381"/>
                </a:cubicBezTo>
                <a:cubicBezTo>
                  <a:pt x="31481" y="14381"/>
                  <a:pt x="31398" y="14392"/>
                  <a:pt x="31314" y="14414"/>
                </a:cubicBezTo>
                <a:cubicBezTo>
                  <a:pt x="31171" y="14461"/>
                  <a:pt x="31040" y="14521"/>
                  <a:pt x="30921" y="14592"/>
                </a:cubicBezTo>
                <a:cubicBezTo>
                  <a:pt x="30909" y="14616"/>
                  <a:pt x="30897" y="14616"/>
                  <a:pt x="30897" y="14628"/>
                </a:cubicBezTo>
                <a:cubicBezTo>
                  <a:pt x="29266" y="16700"/>
                  <a:pt x="28540" y="19450"/>
                  <a:pt x="28921" y="22058"/>
                </a:cubicBezTo>
                <a:cubicBezTo>
                  <a:pt x="28468" y="20295"/>
                  <a:pt x="28671" y="18426"/>
                  <a:pt x="28254" y="16652"/>
                </a:cubicBezTo>
                <a:cubicBezTo>
                  <a:pt x="27853" y="14945"/>
                  <a:pt x="26547" y="13215"/>
                  <a:pt x="24826" y="13215"/>
                </a:cubicBezTo>
                <a:cubicBezTo>
                  <a:pt x="24759" y="13215"/>
                  <a:pt x="24691" y="13218"/>
                  <a:pt x="24622" y="13223"/>
                </a:cubicBezTo>
                <a:cubicBezTo>
                  <a:pt x="23420" y="13330"/>
                  <a:pt x="22408" y="14318"/>
                  <a:pt x="21967" y="15450"/>
                </a:cubicBezTo>
                <a:lnTo>
                  <a:pt x="21872" y="15712"/>
                </a:lnTo>
                <a:cubicBezTo>
                  <a:pt x="21765" y="14938"/>
                  <a:pt x="21574" y="14176"/>
                  <a:pt x="21289" y="13461"/>
                </a:cubicBezTo>
                <a:cubicBezTo>
                  <a:pt x="20959" y="12616"/>
                  <a:pt x="20219" y="11700"/>
                  <a:pt x="19386" y="11700"/>
                </a:cubicBezTo>
                <a:cubicBezTo>
                  <a:pt x="19256" y="11700"/>
                  <a:pt x="19124" y="11722"/>
                  <a:pt x="18991" y="11771"/>
                </a:cubicBezTo>
                <a:cubicBezTo>
                  <a:pt x="18372" y="11997"/>
                  <a:pt x="18062" y="12652"/>
                  <a:pt x="17860" y="13259"/>
                </a:cubicBezTo>
                <a:cubicBezTo>
                  <a:pt x="17360" y="14711"/>
                  <a:pt x="17157" y="16259"/>
                  <a:pt x="17264" y="17795"/>
                </a:cubicBezTo>
                <a:cubicBezTo>
                  <a:pt x="16610" y="13628"/>
                  <a:pt x="15562" y="9520"/>
                  <a:pt x="14145" y="5532"/>
                </a:cubicBezTo>
                <a:cubicBezTo>
                  <a:pt x="13490" y="3662"/>
                  <a:pt x="12657" y="1710"/>
                  <a:pt x="11026" y="579"/>
                </a:cubicBezTo>
                <a:cubicBezTo>
                  <a:pt x="10562" y="250"/>
                  <a:pt x="10020" y="0"/>
                  <a:pt x="9463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2211" name="Google Shape;2211;p38"/>
          <p:cNvSpPr/>
          <p:nvPr/>
        </p:nvSpPr>
        <p:spPr>
          <a:xfrm rot="283219">
            <a:off x="2793532" y="-48098"/>
            <a:ext cx="6438258" cy="1777791"/>
          </a:xfrm>
          <a:custGeom>
            <a:avLst/>
            <a:gdLst/>
            <a:ahLst/>
            <a:cxnLst/>
            <a:rect l="l" t="t" r="r" b="b"/>
            <a:pathLst>
              <a:path w="23194" h="15377" extrusionOk="0">
                <a:moveTo>
                  <a:pt x="17076" y="1"/>
                </a:moveTo>
                <a:cubicBezTo>
                  <a:pt x="15015" y="1"/>
                  <a:pt x="12935" y="727"/>
                  <a:pt x="10942" y="1117"/>
                </a:cubicBezTo>
                <a:cubicBezTo>
                  <a:pt x="8621" y="1569"/>
                  <a:pt x="6287" y="2069"/>
                  <a:pt x="4108" y="3117"/>
                </a:cubicBezTo>
                <a:cubicBezTo>
                  <a:pt x="3346" y="3474"/>
                  <a:pt x="2608" y="3915"/>
                  <a:pt x="2013" y="4546"/>
                </a:cubicBezTo>
                <a:cubicBezTo>
                  <a:pt x="1" y="6653"/>
                  <a:pt x="1132" y="10118"/>
                  <a:pt x="2453" y="12416"/>
                </a:cubicBezTo>
                <a:cubicBezTo>
                  <a:pt x="3687" y="14539"/>
                  <a:pt x="5487" y="15376"/>
                  <a:pt x="7518" y="15376"/>
                </a:cubicBezTo>
                <a:cubicBezTo>
                  <a:pt x="7936" y="15376"/>
                  <a:pt x="8364" y="15341"/>
                  <a:pt x="8799" y="15273"/>
                </a:cubicBezTo>
                <a:cubicBezTo>
                  <a:pt x="10050" y="15071"/>
                  <a:pt x="11264" y="14654"/>
                  <a:pt x="12478" y="14226"/>
                </a:cubicBezTo>
                <a:cubicBezTo>
                  <a:pt x="14455" y="13547"/>
                  <a:pt x="16431" y="12833"/>
                  <a:pt x="18372" y="12011"/>
                </a:cubicBezTo>
                <a:cubicBezTo>
                  <a:pt x="19979" y="11344"/>
                  <a:pt x="22384" y="10761"/>
                  <a:pt x="22932" y="8654"/>
                </a:cubicBezTo>
                <a:cubicBezTo>
                  <a:pt x="23194" y="7665"/>
                  <a:pt x="23123" y="6594"/>
                  <a:pt x="22980" y="5570"/>
                </a:cubicBezTo>
                <a:cubicBezTo>
                  <a:pt x="22849" y="4605"/>
                  <a:pt x="22658" y="3593"/>
                  <a:pt x="22218" y="2736"/>
                </a:cubicBezTo>
                <a:cubicBezTo>
                  <a:pt x="22158" y="2641"/>
                  <a:pt x="22122" y="2534"/>
                  <a:pt x="22063" y="2439"/>
                </a:cubicBezTo>
                <a:cubicBezTo>
                  <a:pt x="21503" y="1522"/>
                  <a:pt x="20658" y="879"/>
                  <a:pt x="19741" y="498"/>
                </a:cubicBezTo>
                <a:cubicBezTo>
                  <a:pt x="18862" y="137"/>
                  <a:pt x="17971" y="1"/>
                  <a:pt x="1707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grpSp>
        <p:nvGrpSpPr>
          <p:cNvPr id="2214" name="Google Shape;2214;p38"/>
          <p:cNvGrpSpPr/>
          <p:nvPr/>
        </p:nvGrpSpPr>
        <p:grpSpPr>
          <a:xfrm flipH="1">
            <a:off x="667909" y="1361312"/>
            <a:ext cx="1161711" cy="657379"/>
            <a:chOff x="6499193" y="92109"/>
            <a:chExt cx="871283" cy="493034"/>
          </a:xfrm>
        </p:grpSpPr>
        <p:sp>
          <p:nvSpPr>
            <p:cNvPr id="2215" name="Google Shape;2215;p38"/>
            <p:cNvSpPr/>
            <p:nvPr/>
          </p:nvSpPr>
          <p:spPr>
            <a:xfrm>
              <a:off x="6504984" y="126585"/>
              <a:ext cx="865492" cy="458558"/>
            </a:xfrm>
            <a:custGeom>
              <a:avLst/>
              <a:gdLst/>
              <a:ahLst/>
              <a:cxnLst/>
              <a:rect l="l" t="t" r="r" b="b"/>
              <a:pathLst>
                <a:path w="19129" h="10135" extrusionOk="0">
                  <a:moveTo>
                    <a:pt x="13283" y="0"/>
                  </a:moveTo>
                  <a:cubicBezTo>
                    <a:pt x="13283" y="0"/>
                    <a:pt x="9997" y="3227"/>
                    <a:pt x="10044" y="5846"/>
                  </a:cubicBezTo>
                  <a:cubicBezTo>
                    <a:pt x="8237" y="5048"/>
                    <a:pt x="4439" y="4631"/>
                    <a:pt x="2150" y="4631"/>
                  </a:cubicBezTo>
                  <a:cubicBezTo>
                    <a:pt x="820" y="4631"/>
                    <a:pt x="0" y="4771"/>
                    <a:pt x="377" y="5060"/>
                  </a:cubicBezTo>
                  <a:cubicBezTo>
                    <a:pt x="1412" y="5846"/>
                    <a:pt x="2436" y="7811"/>
                    <a:pt x="2436" y="7811"/>
                  </a:cubicBezTo>
                  <a:cubicBezTo>
                    <a:pt x="3591" y="8001"/>
                    <a:pt x="6568" y="7846"/>
                    <a:pt x="11366" y="10025"/>
                  </a:cubicBezTo>
                  <a:cubicBezTo>
                    <a:pt x="11520" y="10097"/>
                    <a:pt x="11665" y="10134"/>
                    <a:pt x="11803" y="10134"/>
                  </a:cubicBezTo>
                  <a:cubicBezTo>
                    <a:pt x="12327" y="10134"/>
                    <a:pt x="12752" y="9596"/>
                    <a:pt x="13176" y="8370"/>
                  </a:cubicBezTo>
                  <a:cubicBezTo>
                    <a:pt x="13712" y="6822"/>
                    <a:pt x="16867" y="2441"/>
                    <a:pt x="19129" y="2238"/>
                  </a:cubicBezTo>
                  <a:cubicBezTo>
                    <a:pt x="19129" y="2238"/>
                    <a:pt x="15057" y="238"/>
                    <a:pt x="132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16" name="Google Shape;2216;p38"/>
            <p:cNvSpPr/>
            <p:nvPr/>
          </p:nvSpPr>
          <p:spPr>
            <a:xfrm>
              <a:off x="6499193" y="92109"/>
              <a:ext cx="865356" cy="458875"/>
            </a:xfrm>
            <a:custGeom>
              <a:avLst/>
              <a:gdLst/>
              <a:ahLst/>
              <a:cxnLst/>
              <a:rect l="l" t="t" r="r" b="b"/>
              <a:pathLst>
                <a:path w="19126" h="10142" extrusionOk="0">
                  <a:moveTo>
                    <a:pt x="13292" y="0"/>
                  </a:moveTo>
                  <a:cubicBezTo>
                    <a:pt x="13292" y="0"/>
                    <a:pt x="10065" y="3167"/>
                    <a:pt x="10053" y="5786"/>
                  </a:cubicBezTo>
                  <a:lnTo>
                    <a:pt x="10053" y="5846"/>
                  </a:lnTo>
                  <a:cubicBezTo>
                    <a:pt x="10030" y="5846"/>
                    <a:pt x="10018" y="5834"/>
                    <a:pt x="10006" y="5834"/>
                  </a:cubicBezTo>
                  <a:cubicBezTo>
                    <a:pt x="8179" y="5045"/>
                    <a:pt x="4416" y="4635"/>
                    <a:pt x="2145" y="4635"/>
                  </a:cubicBezTo>
                  <a:cubicBezTo>
                    <a:pt x="818" y="4635"/>
                    <a:pt x="0" y="4775"/>
                    <a:pt x="374" y="5060"/>
                  </a:cubicBezTo>
                  <a:cubicBezTo>
                    <a:pt x="1398" y="5846"/>
                    <a:pt x="2433" y="7811"/>
                    <a:pt x="2433" y="7811"/>
                  </a:cubicBezTo>
                  <a:cubicBezTo>
                    <a:pt x="3588" y="8013"/>
                    <a:pt x="6565" y="7846"/>
                    <a:pt x="11363" y="10037"/>
                  </a:cubicBezTo>
                  <a:cubicBezTo>
                    <a:pt x="11515" y="10106"/>
                    <a:pt x="11659" y="10142"/>
                    <a:pt x="11796" y="10142"/>
                  </a:cubicBezTo>
                  <a:cubicBezTo>
                    <a:pt x="12322" y="10142"/>
                    <a:pt x="12747" y="9611"/>
                    <a:pt x="13173" y="8382"/>
                  </a:cubicBezTo>
                  <a:cubicBezTo>
                    <a:pt x="13709" y="6834"/>
                    <a:pt x="16864" y="2441"/>
                    <a:pt x="19126" y="2250"/>
                  </a:cubicBezTo>
                  <a:cubicBezTo>
                    <a:pt x="19126" y="2250"/>
                    <a:pt x="15054" y="238"/>
                    <a:pt x="13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17" name="Google Shape;2217;p38"/>
            <p:cNvSpPr/>
            <p:nvPr/>
          </p:nvSpPr>
          <p:spPr>
            <a:xfrm>
              <a:off x="6951317" y="353892"/>
              <a:ext cx="87866" cy="174238"/>
            </a:xfrm>
            <a:custGeom>
              <a:avLst/>
              <a:gdLst/>
              <a:ahLst/>
              <a:cxnLst/>
              <a:rect l="l" t="t" r="r" b="b"/>
              <a:pathLst>
                <a:path w="1942" h="3851" extrusionOk="0">
                  <a:moveTo>
                    <a:pt x="37" y="0"/>
                  </a:moveTo>
                  <a:lnTo>
                    <a:pt x="37" y="60"/>
                  </a:lnTo>
                  <a:cubicBezTo>
                    <a:pt x="25" y="60"/>
                    <a:pt x="13" y="48"/>
                    <a:pt x="1" y="48"/>
                  </a:cubicBezTo>
                  <a:cubicBezTo>
                    <a:pt x="25" y="96"/>
                    <a:pt x="37" y="131"/>
                    <a:pt x="72" y="179"/>
                  </a:cubicBezTo>
                  <a:cubicBezTo>
                    <a:pt x="144" y="298"/>
                    <a:pt x="215" y="429"/>
                    <a:pt x="298" y="548"/>
                  </a:cubicBezTo>
                  <a:cubicBezTo>
                    <a:pt x="441" y="810"/>
                    <a:pt x="596" y="1060"/>
                    <a:pt x="727" y="1322"/>
                  </a:cubicBezTo>
                  <a:cubicBezTo>
                    <a:pt x="1013" y="1846"/>
                    <a:pt x="1275" y="2382"/>
                    <a:pt x="1513" y="2918"/>
                  </a:cubicBezTo>
                  <a:cubicBezTo>
                    <a:pt x="1644" y="3215"/>
                    <a:pt x="1787" y="3525"/>
                    <a:pt x="1918" y="3846"/>
                  </a:cubicBezTo>
                  <a:cubicBezTo>
                    <a:pt x="1921" y="3849"/>
                    <a:pt x="1924" y="3851"/>
                    <a:pt x="1927" y="3851"/>
                  </a:cubicBezTo>
                  <a:cubicBezTo>
                    <a:pt x="1935" y="3851"/>
                    <a:pt x="1942" y="3840"/>
                    <a:pt x="1942" y="3822"/>
                  </a:cubicBezTo>
                  <a:cubicBezTo>
                    <a:pt x="1525" y="2727"/>
                    <a:pt x="1013" y="1667"/>
                    <a:pt x="429" y="643"/>
                  </a:cubicBezTo>
                  <a:cubicBezTo>
                    <a:pt x="334" y="489"/>
                    <a:pt x="251" y="358"/>
                    <a:pt x="156" y="215"/>
                  </a:cubicBezTo>
                  <a:cubicBezTo>
                    <a:pt x="132" y="131"/>
                    <a:pt x="84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18" name="Google Shape;2218;p38"/>
            <p:cNvSpPr/>
            <p:nvPr/>
          </p:nvSpPr>
          <p:spPr>
            <a:xfrm>
              <a:off x="7040765" y="177756"/>
              <a:ext cx="281243" cy="352866"/>
            </a:xfrm>
            <a:custGeom>
              <a:avLst/>
              <a:gdLst/>
              <a:ahLst/>
              <a:cxnLst/>
              <a:rect l="l" t="t" r="r" b="b"/>
              <a:pathLst>
                <a:path w="6216" h="7799" extrusionOk="0">
                  <a:moveTo>
                    <a:pt x="6180" y="0"/>
                  </a:moveTo>
                  <a:cubicBezTo>
                    <a:pt x="5584" y="203"/>
                    <a:pt x="5025" y="548"/>
                    <a:pt x="4525" y="905"/>
                  </a:cubicBezTo>
                  <a:cubicBezTo>
                    <a:pt x="4013" y="1274"/>
                    <a:pt x="3560" y="1691"/>
                    <a:pt x="3120" y="2155"/>
                  </a:cubicBezTo>
                  <a:cubicBezTo>
                    <a:pt x="2191" y="3167"/>
                    <a:pt x="1477" y="4346"/>
                    <a:pt x="893" y="5584"/>
                  </a:cubicBezTo>
                  <a:cubicBezTo>
                    <a:pt x="727" y="5929"/>
                    <a:pt x="560" y="6287"/>
                    <a:pt x="417" y="6656"/>
                  </a:cubicBezTo>
                  <a:cubicBezTo>
                    <a:pt x="262" y="7025"/>
                    <a:pt x="96" y="7394"/>
                    <a:pt x="0" y="7787"/>
                  </a:cubicBezTo>
                  <a:cubicBezTo>
                    <a:pt x="0" y="7787"/>
                    <a:pt x="0" y="7799"/>
                    <a:pt x="12" y="7799"/>
                  </a:cubicBezTo>
                  <a:lnTo>
                    <a:pt x="24" y="7799"/>
                  </a:lnTo>
                  <a:cubicBezTo>
                    <a:pt x="48" y="7799"/>
                    <a:pt x="48" y="7787"/>
                    <a:pt x="48" y="7787"/>
                  </a:cubicBezTo>
                  <a:cubicBezTo>
                    <a:pt x="322" y="7144"/>
                    <a:pt x="560" y="6489"/>
                    <a:pt x="846" y="5858"/>
                  </a:cubicBezTo>
                  <a:cubicBezTo>
                    <a:pt x="1143" y="5227"/>
                    <a:pt x="1453" y="4596"/>
                    <a:pt x="1834" y="4001"/>
                  </a:cubicBezTo>
                  <a:cubicBezTo>
                    <a:pt x="2512" y="2905"/>
                    <a:pt x="3358" y="1893"/>
                    <a:pt x="4394" y="1096"/>
                  </a:cubicBezTo>
                  <a:cubicBezTo>
                    <a:pt x="4953" y="667"/>
                    <a:pt x="5560" y="345"/>
                    <a:pt x="6215" y="48"/>
                  </a:cubicBezTo>
                  <a:cubicBezTo>
                    <a:pt x="6203" y="24"/>
                    <a:pt x="619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19" name="Google Shape;2219;p38"/>
            <p:cNvSpPr/>
            <p:nvPr/>
          </p:nvSpPr>
          <p:spPr>
            <a:xfrm>
              <a:off x="7054429" y="439313"/>
              <a:ext cx="33979" cy="81079"/>
            </a:xfrm>
            <a:custGeom>
              <a:avLst/>
              <a:gdLst/>
              <a:ahLst/>
              <a:cxnLst/>
              <a:rect l="l" t="t" r="r" b="b"/>
              <a:pathLst>
                <a:path w="751" h="1792" extrusionOk="0">
                  <a:moveTo>
                    <a:pt x="720" y="1"/>
                  </a:moveTo>
                  <a:cubicBezTo>
                    <a:pt x="714" y="1"/>
                    <a:pt x="710" y="2"/>
                    <a:pt x="710" y="6"/>
                  </a:cubicBezTo>
                  <a:cubicBezTo>
                    <a:pt x="413" y="553"/>
                    <a:pt x="198" y="1160"/>
                    <a:pt x="8" y="1756"/>
                  </a:cubicBezTo>
                  <a:cubicBezTo>
                    <a:pt x="0" y="1779"/>
                    <a:pt x="17" y="1792"/>
                    <a:pt x="34" y="1792"/>
                  </a:cubicBezTo>
                  <a:cubicBezTo>
                    <a:pt x="43" y="1792"/>
                    <a:pt x="51" y="1788"/>
                    <a:pt x="55" y="1780"/>
                  </a:cubicBezTo>
                  <a:cubicBezTo>
                    <a:pt x="163" y="1482"/>
                    <a:pt x="282" y="1184"/>
                    <a:pt x="377" y="899"/>
                  </a:cubicBezTo>
                  <a:cubicBezTo>
                    <a:pt x="496" y="601"/>
                    <a:pt x="639" y="315"/>
                    <a:pt x="734" y="17"/>
                  </a:cubicBezTo>
                  <a:cubicBezTo>
                    <a:pt x="751" y="9"/>
                    <a:pt x="732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20" name="Google Shape;2220;p38"/>
            <p:cNvSpPr/>
            <p:nvPr/>
          </p:nvSpPr>
          <p:spPr>
            <a:xfrm>
              <a:off x="7156319" y="276389"/>
              <a:ext cx="49136" cy="56285"/>
            </a:xfrm>
            <a:custGeom>
              <a:avLst/>
              <a:gdLst/>
              <a:ahLst/>
              <a:cxnLst/>
              <a:rect l="l" t="t" r="r" b="b"/>
              <a:pathLst>
                <a:path w="1086" h="1244" extrusionOk="0">
                  <a:moveTo>
                    <a:pt x="1063" y="1"/>
                  </a:moveTo>
                  <a:cubicBezTo>
                    <a:pt x="1057" y="1"/>
                    <a:pt x="1049" y="4"/>
                    <a:pt x="1042" y="11"/>
                  </a:cubicBezTo>
                  <a:cubicBezTo>
                    <a:pt x="685" y="380"/>
                    <a:pt x="351" y="797"/>
                    <a:pt x="18" y="1178"/>
                  </a:cubicBezTo>
                  <a:cubicBezTo>
                    <a:pt x="1" y="1204"/>
                    <a:pt x="15" y="1243"/>
                    <a:pt x="38" y="1243"/>
                  </a:cubicBezTo>
                  <a:cubicBezTo>
                    <a:pt x="47" y="1243"/>
                    <a:pt x="56" y="1238"/>
                    <a:pt x="66" y="1225"/>
                  </a:cubicBezTo>
                  <a:cubicBezTo>
                    <a:pt x="411" y="821"/>
                    <a:pt x="768" y="440"/>
                    <a:pt x="1078" y="23"/>
                  </a:cubicBezTo>
                  <a:cubicBezTo>
                    <a:pt x="1086" y="15"/>
                    <a:pt x="1077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21" name="Google Shape;2221;p38"/>
            <p:cNvSpPr/>
            <p:nvPr/>
          </p:nvSpPr>
          <p:spPr>
            <a:xfrm>
              <a:off x="6613615" y="421532"/>
              <a:ext cx="420779" cy="106869"/>
            </a:xfrm>
            <a:custGeom>
              <a:avLst/>
              <a:gdLst/>
              <a:ahLst/>
              <a:cxnLst/>
              <a:rect l="l" t="t" r="r" b="b"/>
              <a:pathLst>
                <a:path w="9300" h="2362" extrusionOk="0">
                  <a:moveTo>
                    <a:pt x="930" y="0"/>
                  </a:moveTo>
                  <a:cubicBezTo>
                    <a:pt x="632" y="0"/>
                    <a:pt x="334" y="10"/>
                    <a:pt x="35" y="29"/>
                  </a:cubicBezTo>
                  <a:cubicBezTo>
                    <a:pt x="5" y="29"/>
                    <a:pt x="0" y="56"/>
                    <a:pt x="22" y="56"/>
                  </a:cubicBezTo>
                  <a:cubicBezTo>
                    <a:pt x="26" y="56"/>
                    <a:pt x="30" y="55"/>
                    <a:pt x="35" y="53"/>
                  </a:cubicBezTo>
                  <a:cubicBezTo>
                    <a:pt x="238" y="48"/>
                    <a:pt x="441" y="45"/>
                    <a:pt x="644" y="45"/>
                  </a:cubicBezTo>
                  <a:cubicBezTo>
                    <a:pt x="1700" y="45"/>
                    <a:pt x="2749" y="125"/>
                    <a:pt x="3798" y="315"/>
                  </a:cubicBezTo>
                  <a:cubicBezTo>
                    <a:pt x="5036" y="530"/>
                    <a:pt x="6250" y="911"/>
                    <a:pt x="7405" y="1399"/>
                  </a:cubicBezTo>
                  <a:cubicBezTo>
                    <a:pt x="8036" y="1684"/>
                    <a:pt x="8667" y="1994"/>
                    <a:pt x="9263" y="2351"/>
                  </a:cubicBezTo>
                  <a:cubicBezTo>
                    <a:pt x="9270" y="2358"/>
                    <a:pt x="9277" y="2361"/>
                    <a:pt x="9282" y="2361"/>
                  </a:cubicBezTo>
                  <a:cubicBezTo>
                    <a:pt x="9295" y="2361"/>
                    <a:pt x="9300" y="2344"/>
                    <a:pt x="9275" y="2327"/>
                  </a:cubicBezTo>
                  <a:cubicBezTo>
                    <a:pt x="8215" y="1696"/>
                    <a:pt x="7072" y="1172"/>
                    <a:pt x="5869" y="791"/>
                  </a:cubicBezTo>
                  <a:cubicBezTo>
                    <a:pt x="4679" y="399"/>
                    <a:pt x="3429" y="160"/>
                    <a:pt x="2178" y="53"/>
                  </a:cubicBezTo>
                  <a:cubicBezTo>
                    <a:pt x="1762" y="19"/>
                    <a:pt x="1346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22" name="Google Shape;2222;p38"/>
            <p:cNvSpPr/>
            <p:nvPr/>
          </p:nvSpPr>
          <p:spPr>
            <a:xfrm>
              <a:off x="6806943" y="463790"/>
              <a:ext cx="223058" cy="74835"/>
            </a:xfrm>
            <a:custGeom>
              <a:avLst/>
              <a:gdLst/>
              <a:ahLst/>
              <a:cxnLst/>
              <a:rect l="l" t="t" r="r" b="b"/>
              <a:pathLst>
                <a:path w="4930" h="1654" extrusionOk="0">
                  <a:moveTo>
                    <a:pt x="37" y="0"/>
                  </a:moveTo>
                  <a:cubicBezTo>
                    <a:pt x="1" y="0"/>
                    <a:pt x="1" y="36"/>
                    <a:pt x="13" y="36"/>
                  </a:cubicBezTo>
                  <a:cubicBezTo>
                    <a:pt x="1323" y="334"/>
                    <a:pt x="2608" y="715"/>
                    <a:pt x="3859" y="1203"/>
                  </a:cubicBezTo>
                  <a:cubicBezTo>
                    <a:pt x="4216" y="1346"/>
                    <a:pt x="4561" y="1501"/>
                    <a:pt x="4918" y="1643"/>
                  </a:cubicBezTo>
                  <a:cubicBezTo>
                    <a:pt x="4922" y="1650"/>
                    <a:pt x="4924" y="1653"/>
                    <a:pt x="4926" y="1653"/>
                  </a:cubicBezTo>
                  <a:cubicBezTo>
                    <a:pt x="4929" y="1653"/>
                    <a:pt x="4927" y="1636"/>
                    <a:pt x="4918" y="1620"/>
                  </a:cubicBezTo>
                  <a:cubicBezTo>
                    <a:pt x="4621" y="1453"/>
                    <a:pt x="4287" y="1346"/>
                    <a:pt x="3990" y="1203"/>
                  </a:cubicBezTo>
                  <a:cubicBezTo>
                    <a:pt x="3692" y="1084"/>
                    <a:pt x="3382" y="965"/>
                    <a:pt x="3085" y="870"/>
                  </a:cubicBezTo>
                  <a:cubicBezTo>
                    <a:pt x="2442" y="643"/>
                    <a:pt x="1799" y="429"/>
                    <a:pt x="1144" y="274"/>
                  </a:cubicBezTo>
                  <a:cubicBezTo>
                    <a:pt x="775" y="167"/>
                    <a:pt x="406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23" name="Google Shape;2223;p38"/>
            <p:cNvSpPr/>
            <p:nvPr/>
          </p:nvSpPr>
          <p:spPr>
            <a:xfrm>
              <a:off x="6628139" y="436100"/>
              <a:ext cx="176139" cy="17103"/>
            </a:xfrm>
            <a:custGeom>
              <a:avLst/>
              <a:gdLst/>
              <a:ahLst/>
              <a:cxnLst/>
              <a:rect l="l" t="t" r="r" b="b"/>
              <a:pathLst>
                <a:path w="3893" h="378" extrusionOk="0">
                  <a:moveTo>
                    <a:pt x="459" y="1"/>
                  </a:moveTo>
                  <a:cubicBezTo>
                    <a:pt x="313" y="1"/>
                    <a:pt x="168" y="2"/>
                    <a:pt x="24" y="5"/>
                  </a:cubicBezTo>
                  <a:cubicBezTo>
                    <a:pt x="0" y="5"/>
                    <a:pt x="0" y="29"/>
                    <a:pt x="24" y="29"/>
                  </a:cubicBezTo>
                  <a:cubicBezTo>
                    <a:pt x="168" y="26"/>
                    <a:pt x="313" y="25"/>
                    <a:pt x="457" y="25"/>
                  </a:cubicBezTo>
                  <a:cubicBezTo>
                    <a:pt x="955" y="25"/>
                    <a:pt x="1452" y="42"/>
                    <a:pt x="1941" y="88"/>
                  </a:cubicBezTo>
                  <a:cubicBezTo>
                    <a:pt x="2596" y="148"/>
                    <a:pt x="3239" y="255"/>
                    <a:pt x="3882" y="374"/>
                  </a:cubicBezTo>
                  <a:cubicBezTo>
                    <a:pt x="3884" y="377"/>
                    <a:pt x="3886" y="378"/>
                    <a:pt x="3887" y="378"/>
                  </a:cubicBezTo>
                  <a:cubicBezTo>
                    <a:pt x="3893" y="378"/>
                    <a:pt x="3891" y="362"/>
                    <a:pt x="3882" y="362"/>
                  </a:cubicBezTo>
                  <a:cubicBezTo>
                    <a:pt x="3250" y="196"/>
                    <a:pt x="2619" y="124"/>
                    <a:pt x="1977" y="65"/>
                  </a:cubicBezTo>
                  <a:cubicBezTo>
                    <a:pt x="1469" y="19"/>
                    <a:pt x="9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grpSp>
        <p:nvGrpSpPr>
          <p:cNvPr id="2224" name="Google Shape;2224;p38"/>
          <p:cNvGrpSpPr/>
          <p:nvPr/>
        </p:nvGrpSpPr>
        <p:grpSpPr>
          <a:xfrm flipH="1">
            <a:off x="10346031" y="5433731"/>
            <a:ext cx="1509795" cy="853500"/>
            <a:chOff x="75300" y="3702036"/>
            <a:chExt cx="1132346" cy="640125"/>
          </a:xfrm>
        </p:grpSpPr>
        <p:sp>
          <p:nvSpPr>
            <p:cNvPr id="2225" name="Google Shape;2225;p38"/>
            <p:cNvSpPr/>
            <p:nvPr/>
          </p:nvSpPr>
          <p:spPr>
            <a:xfrm>
              <a:off x="75300" y="3747280"/>
              <a:ext cx="1123750" cy="594881"/>
            </a:xfrm>
            <a:custGeom>
              <a:avLst/>
              <a:gdLst/>
              <a:ahLst/>
              <a:cxnLst/>
              <a:rect l="l" t="t" r="r" b="b"/>
              <a:pathLst>
                <a:path w="24837" h="13148" extrusionOk="0">
                  <a:moveTo>
                    <a:pt x="7585" y="0"/>
                  </a:moveTo>
                  <a:cubicBezTo>
                    <a:pt x="5299" y="310"/>
                    <a:pt x="0" y="2917"/>
                    <a:pt x="0" y="2917"/>
                  </a:cubicBezTo>
                  <a:cubicBezTo>
                    <a:pt x="2929" y="3155"/>
                    <a:pt x="7025" y="8858"/>
                    <a:pt x="7716" y="10871"/>
                  </a:cubicBezTo>
                  <a:cubicBezTo>
                    <a:pt x="8283" y="12460"/>
                    <a:pt x="8836" y="13148"/>
                    <a:pt x="9523" y="13148"/>
                  </a:cubicBezTo>
                  <a:cubicBezTo>
                    <a:pt x="9701" y="13148"/>
                    <a:pt x="9887" y="13102"/>
                    <a:pt x="10085" y="13014"/>
                  </a:cubicBezTo>
                  <a:cubicBezTo>
                    <a:pt x="16312" y="10180"/>
                    <a:pt x="20181" y="10394"/>
                    <a:pt x="21682" y="10132"/>
                  </a:cubicBezTo>
                  <a:cubicBezTo>
                    <a:pt x="21682" y="10132"/>
                    <a:pt x="23015" y="7596"/>
                    <a:pt x="24349" y="6584"/>
                  </a:cubicBezTo>
                  <a:cubicBezTo>
                    <a:pt x="24836" y="6202"/>
                    <a:pt x="23761" y="6016"/>
                    <a:pt x="22022" y="6016"/>
                  </a:cubicBezTo>
                  <a:cubicBezTo>
                    <a:pt x="19051" y="6016"/>
                    <a:pt x="14143" y="6560"/>
                    <a:pt x="11799" y="7596"/>
                  </a:cubicBezTo>
                  <a:cubicBezTo>
                    <a:pt x="11847" y="4179"/>
                    <a:pt x="7585" y="0"/>
                    <a:pt x="7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26" name="Google Shape;2226;p38"/>
            <p:cNvSpPr/>
            <p:nvPr/>
          </p:nvSpPr>
          <p:spPr>
            <a:xfrm>
              <a:off x="83896" y="3702036"/>
              <a:ext cx="1123750" cy="596239"/>
            </a:xfrm>
            <a:custGeom>
              <a:avLst/>
              <a:gdLst/>
              <a:ahLst/>
              <a:cxnLst/>
              <a:rect l="l" t="t" r="r" b="b"/>
              <a:pathLst>
                <a:path w="24837" h="13178" extrusionOk="0">
                  <a:moveTo>
                    <a:pt x="7621" y="0"/>
                  </a:moveTo>
                  <a:cubicBezTo>
                    <a:pt x="5299" y="345"/>
                    <a:pt x="1" y="2953"/>
                    <a:pt x="1" y="2953"/>
                  </a:cubicBezTo>
                  <a:cubicBezTo>
                    <a:pt x="2930" y="3191"/>
                    <a:pt x="7014" y="8894"/>
                    <a:pt x="7728" y="10894"/>
                  </a:cubicBezTo>
                  <a:cubicBezTo>
                    <a:pt x="8275" y="12487"/>
                    <a:pt x="8829" y="13177"/>
                    <a:pt x="9514" y="13177"/>
                  </a:cubicBezTo>
                  <a:cubicBezTo>
                    <a:pt x="9695" y="13177"/>
                    <a:pt x="9884" y="13129"/>
                    <a:pt x="10085" y="13037"/>
                  </a:cubicBezTo>
                  <a:cubicBezTo>
                    <a:pt x="16312" y="10216"/>
                    <a:pt x="20170" y="10418"/>
                    <a:pt x="21682" y="10168"/>
                  </a:cubicBezTo>
                  <a:cubicBezTo>
                    <a:pt x="21682" y="10168"/>
                    <a:pt x="23016" y="7620"/>
                    <a:pt x="24349" y="6596"/>
                  </a:cubicBezTo>
                  <a:cubicBezTo>
                    <a:pt x="24836" y="6223"/>
                    <a:pt x="23776" y="6041"/>
                    <a:pt x="22055" y="6041"/>
                  </a:cubicBezTo>
                  <a:cubicBezTo>
                    <a:pt x="19110" y="6041"/>
                    <a:pt x="14231" y="6574"/>
                    <a:pt x="11871" y="7596"/>
                  </a:cubicBezTo>
                  <a:cubicBezTo>
                    <a:pt x="11859" y="7596"/>
                    <a:pt x="11848" y="7608"/>
                    <a:pt x="11824" y="7608"/>
                  </a:cubicBezTo>
                  <a:lnTo>
                    <a:pt x="11824" y="7525"/>
                  </a:lnTo>
                  <a:cubicBezTo>
                    <a:pt x="11812" y="4132"/>
                    <a:pt x="7621" y="0"/>
                    <a:pt x="7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27" name="Google Shape;2227;p38"/>
            <p:cNvSpPr/>
            <p:nvPr/>
          </p:nvSpPr>
          <p:spPr>
            <a:xfrm>
              <a:off x="504757" y="4043539"/>
              <a:ext cx="115194" cy="225456"/>
            </a:xfrm>
            <a:custGeom>
              <a:avLst/>
              <a:gdLst/>
              <a:ahLst/>
              <a:cxnLst/>
              <a:rect l="l" t="t" r="r" b="b"/>
              <a:pathLst>
                <a:path w="2546" h="4983" extrusionOk="0">
                  <a:moveTo>
                    <a:pt x="2498" y="1"/>
                  </a:moveTo>
                  <a:cubicBezTo>
                    <a:pt x="2438" y="96"/>
                    <a:pt x="2391" y="179"/>
                    <a:pt x="2331" y="274"/>
                  </a:cubicBezTo>
                  <a:cubicBezTo>
                    <a:pt x="2212" y="465"/>
                    <a:pt x="2105" y="644"/>
                    <a:pt x="1986" y="834"/>
                  </a:cubicBezTo>
                  <a:cubicBezTo>
                    <a:pt x="1236" y="2144"/>
                    <a:pt x="569" y="3525"/>
                    <a:pt x="9" y="4954"/>
                  </a:cubicBezTo>
                  <a:cubicBezTo>
                    <a:pt x="1" y="4971"/>
                    <a:pt x="24" y="4982"/>
                    <a:pt x="37" y="4982"/>
                  </a:cubicBezTo>
                  <a:cubicBezTo>
                    <a:pt x="42" y="4982"/>
                    <a:pt x="45" y="4981"/>
                    <a:pt x="45" y="4977"/>
                  </a:cubicBezTo>
                  <a:cubicBezTo>
                    <a:pt x="212" y="4573"/>
                    <a:pt x="390" y="4168"/>
                    <a:pt x="569" y="3787"/>
                  </a:cubicBezTo>
                  <a:cubicBezTo>
                    <a:pt x="879" y="3084"/>
                    <a:pt x="1212" y="2394"/>
                    <a:pt x="1593" y="1727"/>
                  </a:cubicBezTo>
                  <a:cubicBezTo>
                    <a:pt x="1772" y="1382"/>
                    <a:pt x="1962" y="1060"/>
                    <a:pt x="2153" y="727"/>
                  </a:cubicBezTo>
                  <a:cubicBezTo>
                    <a:pt x="2248" y="572"/>
                    <a:pt x="2331" y="405"/>
                    <a:pt x="2438" y="239"/>
                  </a:cubicBezTo>
                  <a:cubicBezTo>
                    <a:pt x="2462" y="179"/>
                    <a:pt x="2510" y="120"/>
                    <a:pt x="2546" y="72"/>
                  </a:cubicBezTo>
                  <a:cubicBezTo>
                    <a:pt x="2522" y="72"/>
                    <a:pt x="2510" y="96"/>
                    <a:pt x="2498" y="96"/>
                  </a:cubicBezTo>
                  <a:lnTo>
                    <a:pt x="24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28" name="Google Shape;2228;p38"/>
            <p:cNvSpPr/>
            <p:nvPr/>
          </p:nvSpPr>
          <p:spPr>
            <a:xfrm>
              <a:off x="139999" y="3814513"/>
              <a:ext cx="364675" cy="456432"/>
            </a:xfrm>
            <a:custGeom>
              <a:avLst/>
              <a:gdLst/>
              <a:ahLst/>
              <a:cxnLst/>
              <a:rect l="l" t="t" r="r" b="b"/>
              <a:pathLst>
                <a:path w="8060" h="10088" extrusionOk="0">
                  <a:moveTo>
                    <a:pt x="27" y="1"/>
                  </a:moveTo>
                  <a:cubicBezTo>
                    <a:pt x="9" y="1"/>
                    <a:pt x="0" y="40"/>
                    <a:pt x="11" y="50"/>
                  </a:cubicBezTo>
                  <a:cubicBezTo>
                    <a:pt x="844" y="419"/>
                    <a:pt x="1642" y="848"/>
                    <a:pt x="2368" y="1419"/>
                  </a:cubicBezTo>
                  <a:cubicBezTo>
                    <a:pt x="3714" y="2431"/>
                    <a:pt x="4797" y="3741"/>
                    <a:pt x="5690" y="5170"/>
                  </a:cubicBezTo>
                  <a:cubicBezTo>
                    <a:pt x="6166" y="5920"/>
                    <a:pt x="6595" y="6741"/>
                    <a:pt x="6976" y="7563"/>
                  </a:cubicBezTo>
                  <a:cubicBezTo>
                    <a:pt x="7345" y="8384"/>
                    <a:pt x="7655" y="9230"/>
                    <a:pt x="8012" y="10063"/>
                  </a:cubicBezTo>
                  <a:cubicBezTo>
                    <a:pt x="8012" y="10075"/>
                    <a:pt x="8012" y="10087"/>
                    <a:pt x="8024" y="10087"/>
                  </a:cubicBezTo>
                  <a:lnTo>
                    <a:pt x="8048" y="10087"/>
                  </a:lnTo>
                  <a:cubicBezTo>
                    <a:pt x="8060" y="10087"/>
                    <a:pt x="8060" y="10087"/>
                    <a:pt x="8060" y="10075"/>
                  </a:cubicBezTo>
                  <a:cubicBezTo>
                    <a:pt x="7917" y="9575"/>
                    <a:pt x="7702" y="9075"/>
                    <a:pt x="7512" y="8599"/>
                  </a:cubicBezTo>
                  <a:cubicBezTo>
                    <a:pt x="7321" y="8146"/>
                    <a:pt x="7119" y="7682"/>
                    <a:pt x="6893" y="7218"/>
                  </a:cubicBezTo>
                  <a:cubicBezTo>
                    <a:pt x="6143" y="5610"/>
                    <a:pt x="5202" y="4098"/>
                    <a:pt x="4000" y="2789"/>
                  </a:cubicBezTo>
                  <a:cubicBezTo>
                    <a:pt x="3452" y="2193"/>
                    <a:pt x="2833" y="1657"/>
                    <a:pt x="2178" y="1181"/>
                  </a:cubicBezTo>
                  <a:cubicBezTo>
                    <a:pt x="1523" y="705"/>
                    <a:pt x="809" y="276"/>
                    <a:pt x="35" y="2"/>
                  </a:cubicBezTo>
                  <a:cubicBezTo>
                    <a:pt x="32" y="1"/>
                    <a:pt x="30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29" name="Google Shape;2229;p38"/>
            <p:cNvSpPr/>
            <p:nvPr/>
          </p:nvSpPr>
          <p:spPr>
            <a:xfrm>
              <a:off x="442140" y="4153391"/>
              <a:ext cx="44023" cy="105557"/>
            </a:xfrm>
            <a:custGeom>
              <a:avLst/>
              <a:gdLst/>
              <a:ahLst/>
              <a:cxnLst/>
              <a:rect l="l" t="t" r="r" b="b"/>
              <a:pathLst>
                <a:path w="973" h="2333" extrusionOk="0">
                  <a:moveTo>
                    <a:pt x="35" y="0"/>
                  </a:moveTo>
                  <a:cubicBezTo>
                    <a:pt x="19" y="0"/>
                    <a:pt x="0" y="11"/>
                    <a:pt x="0" y="25"/>
                  </a:cubicBezTo>
                  <a:cubicBezTo>
                    <a:pt x="143" y="418"/>
                    <a:pt x="322" y="787"/>
                    <a:pt x="477" y="1156"/>
                  </a:cubicBezTo>
                  <a:cubicBezTo>
                    <a:pt x="620" y="1525"/>
                    <a:pt x="774" y="1918"/>
                    <a:pt x="905" y="2311"/>
                  </a:cubicBezTo>
                  <a:cubicBezTo>
                    <a:pt x="910" y="2325"/>
                    <a:pt x="922" y="2332"/>
                    <a:pt x="934" y="2332"/>
                  </a:cubicBezTo>
                  <a:cubicBezTo>
                    <a:pt x="953" y="2332"/>
                    <a:pt x="972" y="2316"/>
                    <a:pt x="965" y="2287"/>
                  </a:cubicBezTo>
                  <a:cubicBezTo>
                    <a:pt x="715" y="1514"/>
                    <a:pt x="429" y="740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30" name="Google Shape;2230;p38"/>
            <p:cNvSpPr/>
            <p:nvPr/>
          </p:nvSpPr>
          <p:spPr>
            <a:xfrm>
              <a:off x="291115" y="3942146"/>
              <a:ext cx="64338" cy="73161"/>
            </a:xfrm>
            <a:custGeom>
              <a:avLst/>
              <a:gdLst/>
              <a:ahLst/>
              <a:cxnLst/>
              <a:rect l="l" t="t" r="r" b="b"/>
              <a:pathLst>
                <a:path w="1422" h="1617" extrusionOk="0">
                  <a:moveTo>
                    <a:pt x="24" y="0"/>
                  </a:moveTo>
                  <a:cubicBezTo>
                    <a:pt x="7" y="0"/>
                    <a:pt x="0" y="22"/>
                    <a:pt x="17" y="39"/>
                  </a:cubicBezTo>
                  <a:cubicBezTo>
                    <a:pt x="421" y="575"/>
                    <a:pt x="886" y="1075"/>
                    <a:pt x="1326" y="1599"/>
                  </a:cubicBezTo>
                  <a:cubicBezTo>
                    <a:pt x="1336" y="1611"/>
                    <a:pt x="1347" y="1616"/>
                    <a:pt x="1359" y="1616"/>
                  </a:cubicBezTo>
                  <a:cubicBezTo>
                    <a:pt x="1391" y="1616"/>
                    <a:pt x="1421" y="1574"/>
                    <a:pt x="1386" y="1539"/>
                  </a:cubicBezTo>
                  <a:cubicBezTo>
                    <a:pt x="945" y="1027"/>
                    <a:pt x="505" y="503"/>
                    <a:pt x="52" y="15"/>
                  </a:cubicBezTo>
                  <a:cubicBezTo>
                    <a:pt x="41" y="4"/>
                    <a:pt x="32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31" name="Google Shape;2231;p38"/>
            <p:cNvSpPr/>
            <p:nvPr/>
          </p:nvSpPr>
          <p:spPr>
            <a:xfrm>
              <a:off x="512358" y="4130181"/>
              <a:ext cx="543935" cy="138857"/>
            </a:xfrm>
            <a:custGeom>
              <a:avLst/>
              <a:gdLst/>
              <a:ahLst/>
              <a:cxnLst/>
              <a:rect l="l" t="t" r="r" b="b"/>
              <a:pathLst>
                <a:path w="12022" h="3069" extrusionOk="0">
                  <a:moveTo>
                    <a:pt x="10797" y="0"/>
                  </a:moveTo>
                  <a:cubicBezTo>
                    <a:pt x="10272" y="0"/>
                    <a:pt x="9744" y="21"/>
                    <a:pt x="9224" y="62"/>
                  </a:cubicBezTo>
                  <a:cubicBezTo>
                    <a:pt x="7581" y="205"/>
                    <a:pt x="5973" y="526"/>
                    <a:pt x="4425" y="1015"/>
                  </a:cubicBezTo>
                  <a:cubicBezTo>
                    <a:pt x="2878" y="1527"/>
                    <a:pt x="1413" y="2193"/>
                    <a:pt x="20" y="3027"/>
                  </a:cubicBezTo>
                  <a:cubicBezTo>
                    <a:pt x="1" y="3036"/>
                    <a:pt x="13" y="3069"/>
                    <a:pt x="18" y="3069"/>
                  </a:cubicBezTo>
                  <a:cubicBezTo>
                    <a:pt x="19" y="3069"/>
                    <a:pt x="20" y="3067"/>
                    <a:pt x="20" y="3062"/>
                  </a:cubicBezTo>
                  <a:cubicBezTo>
                    <a:pt x="794" y="2598"/>
                    <a:pt x="1604" y="2181"/>
                    <a:pt x="2437" y="1824"/>
                  </a:cubicBezTo>
                  <a:cubicBezTo>
                    <a:pt x="3925" y="1181"/>
                    <a:pt x="5497" y="705"/>
                    <a:pt x="7104" y="407"/>
                  </a:cubicBezTo>
                  <a:cubicBezTo>
                    <a:pt x="8412" y="169"/>
                    <a:pt x="9711" y="68"/>
                    <a:pt x="11016" y="68"/>
                  </a:cubicBezTo>
                  <a:cubicBezTo>
                    <a:pt x="11339" y="68"/>
                    <a:pt x="11662" y="74"/>
                    <a:pt x="11986" y="86"/>
                  </a:cubicBezTo>
                  <a:cubicBezTo>
                    <a:pt x="12022" y="86"/>
                    <a:pt x="12022" y="38"/>
                    <a:pt x="11986" y="38"/>
                  </a:cubicBezTo>
                  <a:cubicBezTo>
                    <a:pt x="11595" y="13"/>
                    <a:pt x="11197" y="0"/>
                    <a:pt x="10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32" name="Google Shape;2232;p38"/>
            <p:cNvSpPr/>
            <p:nvPr/>
          </p:nvSpPr>
          <p:spPr>
            <a:xfrm>
              <a:off x="517561" y="4185741"/>
              <a:ext cx="290925" cy="97005"/>
            </a:xfrm>
            <a:custGeom>
              <a:avLst/>
              <a:gdLst/>
              <a:ahLst/>
              <a:cxnLst/>
              <a:rect l="l" t="t" r="r" b="b"/>
              <a:pathLst>
                <a:path w="6430" h="2144" extrusionOk="0">
                  <a:moveTo>
                    <a:pt x="6382" y="1"/>
                  </a:moveTo>
                  <a:cubicBezTo>
                    <a:pt x="5894" y="108"/>
                    <a:pt x="5406" y="203"/>
                    <a:pt x="4930" y="346"/>
                  </a:cubicBezTo>
                  <a:cubicBezTo>
                    <a:pt x="4072" y="560"/>
                    <a:pt x="3227" y="822"/>
                    <a:pt x="2405" y="1120"/>
                  </a:cubicBezTo>
                  <a:cubicBezTo>
                    <a:pt x="2024" y="1251"/>
                    <a:pt x="1620" y="1394"/>
                    <a:pt x="1239" y="1561"/>
                  </a:cubicBezTo>
                  <a:cubicBezTo>
                    <a:pt x="834" y="1727"/>
                    <a:pt x="417" y="1894"/>
                    <a:pt x="24" y="2096"/>
                  </a:cubicBezTo>
                  <a:cubicBezTo>
                    <a:pt x="0" y="2108"/>
                    <a:pt x="12" y="2144"/>
                    <a:pt x="60" y="2144"/>
                  </a:cubicBezTo>
                  <a:cubicBezTo>
                    <a:pt x="524" y="1965"/>
                    <a:pt x="965" y="1751"/>
                    <a:pt x="1429" y="1572"/>
                  </a:cubicBezTo>
                  <a:cubicBezTo>
                    <a:pt x="3036" y="941"/>
                    <a:pt x="4703" y="418"/>
                    <a:pt x="6394" y="48"/>
                  </a:cubicBezTo>
                  <a:cubicBezTo>
                    <a:pt x="6430" y="48"/>
                    <a:pt x="6418" y="1"/>
                    <a:pt x="6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33" name="Google Shape;2233;p38"/>
            <p:cNvSpPr/>
            <p:nvPr/>
          </p:nvSpPr>
          <p:spPr>
            <a:xfrm>
              <a:off x="810698" y="4148731"/>
              <a:ext cx="228894" cy="23165"/>
            </a:xfrm>
            <a:custGeom>
              <a:avLst/>
              <a:gdLst/>
              <a:ahLst/>
              <a:cxnLst/>
              <a:rect l="l" t="t" r="r" b="b"/>
              <a:pathLst>
                <a:path w="5059" h="512" extrusionOk="0">
                  <a:moveTo>
                    <a:pt x="4414" y="0"/>
                  </a:moveTo>
                  <a:cubicBezTo>
                    <a:pt x="3779" y="0"/>
                    <a:pt x="3139" y="29"/>
                    <a:pt x="2499" y="93"/>
                  </a:cubicBezTo>
                  <a:cubicBezTo>
                    <a:pt x="1665" y="164"/>
                    <a:pt x="832" y="271"/>
                    <a:pt x="22" y="474"/>
                  </a:cubicBezTo>
                  <a:cubicBezTo>
                    <a:pt x="1" y="474"/>
                    <a:pt x="8" y="511"/>
                    <a:pt x="27" y="511"/>
                  </a:cubicBezTo>
                  <a:cubicBezTo>
                    <a:pt x="29" y="511"/>
                    <a:pt x="31" y="511"/>
                    <a:pt x="34" y="509"/>
                  </a:cubicBezTo>
                  <a:cubicBezTo>
                    <a:pt x="867" y="355"/>
                    <a:pt x="1689" y="212"/>
                    <a:pt x="2534" y="128"/>
                  </a:cubicBezTo>
                  <a:cubicBezTo>
                    <a:pt x="3179" y="72"/>
                    <a:pt x="3831" y="53"/>
                    <a:pt x="4485" y="53"/>
                  </a:cubicBezTo>
                  <a:cubicBezTo>
                    <a:pt x="4664" y="53"/>
                    <a:pt x="4843" y="54"/>
                    <a:pt x="5023" y="57"/>
                  </a:cubicBezTo>
                  <a:cubicBezTo>
                    <a:pt x="5058" y="57"/>
                    <a:pt x="5058" y="9"/>
                    <a:pt x="5023" y="9"/>
                  </a:cubicBezTo>
                  <a:cubicBezTo>
                    <a:pt x="4821" y="3"/>
                    <a:pt x="4618" y="0"/>
                    <a:pt x="44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grpSp>
        <p:nvGrpSpPr>
          <p:cNvPr id="2234" name="Google Shape;2234;p38"/>
          <p:cNvGrpSpPr/>
          <p:nvPr/>
        </p:nvGrpSpPr>
        <p:grpSpPr>
          <a:xfrm flipH="1">
            <a:off x="1264792" y="1879055"/>
            <a:ext cx="573937" cy="1207416"/>
            <a:chOff x="6492361" y="-8"/>
            <a:chExt cx="430453" cy="905562"/>
          </a:xfrm>
        </p:grpSpPr>
        <p:sp>
          <p:nvSpPr>
            <p:cNvPr id="2235" name="Google Shape;2235;p38"/>
            <p:cNvSpPr/>
            <p:nvPr/>
          </p:nvSpPr>
          <p:spPr>
            <a:xfrm>
              <a:off x="6721296" y="229063"/>
              <a:ext cx="20541" cy="19682"/>
            </a:xfrm>
            <a:custGeom>
              <a:avLst/>
              <a:gdLst/>
              <a:ahLst/>
              <a:cxnLst/>
              <a:rect l="l" t="t" r="r" b="b"/>
              <a:pathLst>
                <a:path w="454" h="435" extrusionOk="0">
                  <a:moveTo>
                    <a:pt x="227" y="0"/>
                  </a:moveTo>
                  <a:cubicBezTo>
                    <a:pt x="209" y="0"/>
                    <a:pt x="191" y="3"/>
                    <a:pt x="168" y="9"/>
                  </a:cubicBezTo>
                  <a:cubicBezTo>
                    <a:pt x="144" y="21"/>
                    <a:pt x="96" y="45"/>
                    <a:pt x="84" y="69"/>
                  </a:cubicBezTo>
                  <a:cubicBezTo>
                    <a:pt x="48" y="104"/>
                    <a:pt x="37" y="128"/>
                    <a:pt x="25" y="164"/>
                  </a:cubicBezTo>
                  <a:lnTo>
                    <a:pt x="25" y="188"/>
                  </a:lnTo>
                  <a:cubicBezTo>
                    <a:pt x="1" y="223"/>
                    <a:pt x="1" y="259"/>
                    <a:pt x="25" y="295"/>
                  </a:cubicBezTo>
                  <a:lnTo>
                    <a:pt x="60" y="378"/>
                  </a:lnTo>
                  <a:cubicBezTo>
                    <a:pt x="96" y="414"/>
                    <a:pt x="120" y="426"/>
                    <a:pt x="156" y="426"/>
                  </a:cubicBezTo>
                  <a:cubicBezTo>
                    <a:pt x="168" y="432"/>
                    <a:pt x="185" y="435"/>
                    <a:pt x="205" y="435"/>
                  </a:cubicBezTo>
                  <a:cubicBezTo>
                    <a:pt x="224" y="435"/>
                    <a:pt x="245" y="432"/>
                    <a:pt x="263" y="426"/>
                  </a:cubicBezTo>
                  <a:lnTo>
                    <a:pt x="287" y="426"/>
                  </a:lnTo>
                  <a:cubicBezTo>
                    <a:pt x="322" y="414"/>
                    <a:pt x="358" y="402"/>
                    <a:pt x="382" y="366"/>
                  </a:cubicBezTo>
                  <a:cubicBezTo>
                    <a:pt x="406" y="343"/>
                    <a:pt x="418" y="307"/>
                    <a:pt x="441" y="283"/>
                  </a:cubicBezTo>
                  <a:cubicBezTo>
                    <a:pt x="453" y="235"/>
                    <a:pt x="453" y="200"/>
                    <a:pt x="441" y="164"/>
                  </a:cubicBezTo>
                  <a:cubicBezTo>
                    <a:pt x="418" y="128"/>
                    <a:pt x="406" y="81"/>
                    <a:pt x="382" y="69"/>
                  </a:cubicBezTo>
                  <a:cubicBezTo>
                    <a:pt x="346" y="33"/>
                    <a:pt x="322" y="21"/>
                    <a:pt x="287" y="9"/>
                  </a:cubicBezTo>
                  <a:cubicBezTo>
                    <a:pt x="263" y="3"/>
                    <a:pt x="245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36" name="Google Shape;2236;p38"/>
            <p:cNvSpPr/>
            <p:nvPr/>
          </p:nvSpPr>
          <p:spPr>
            <a:xfrm>
              <a:off x="6674966" y="197121"/>
              <a:ext cx="17827" cy="18369"/>
            </a:xfrm>
            <a:custGeom>
              <a:avLst/>
              <a:gdLst/>
              <a:ahLst/>
              <a:cxnLst/>
              <a:rect l="l" t="t" r="r" b="b"/>
              <a:pathLst>
                <a:path w="394" h="406" extrusionOk="0">
                  <a:moveTo>
                    <a:pt x="215" y="1"/>
                  </a:moveTo>
                  <a:cubicBezTo>
                    <a:pt x="191" y="1"/>
                    <a:pt x="180" y="1"/>
                    <a:pt x="168" y="13"/>
                  </a:cubicBezTo>
                  <a:cubicBezTo>
                    <a:pt x="156" y="13"/>
                    <a:pt x="132" y="25"/>
                    <a:pt x="120" y="48"/>
                  </a:cubicBezTo>
                  <a:lnTo>
                    <a:pt x="96" y="72"/>
                  </a:lnTo>
                  <a:lnTo>
                    <a:pt x="60" y="108"/>
                  </a:lnTo>
                  <a:cubicBezTo>
                    <a:pt x="13" y="144"/>
                    <a:pt x="1" y="227"/>
                    <a:pt x="13" y="287"/>
                  </a:cubicBezTo>
                  <a:cubicBezTo>
                    <a:pt x="37" y="310"/>
                    <a:pt x="49" y="346"/>
                    <a:pt x="60" y="358"/>
                  </a:cubicBezTo>
                  <a:cubicBezTo>
                    <a:pt x="72" y="370"/>
                    <a:pt x="96" y="394"/>
                    <a:pt x="120" y="394"/>
                  </a:cubicBezTo>
                  <a:cubicBezTo>
                    <a:pt x="132" y="406"/>
                    <a:pt x="168" y="406"/>
                    <a:pt x="191" y="406"/>
                  </a:cubicBezTo>
                  <a:cubicBezTo>
                    <a:pt x="227" y="406"/>
                    <a:pt x="251" y="394"/>
                    <a:pt x="287" y="370"/>
                  </a:cubicBezTo>
                  <a:cubicBezTo>
                    <a:pt x="310" y="358"/>
                    <a:pt x="334" y="346"/>
                    <a:pt x="346" y="310"/>
                  </a:cubicBezTo>
                  <a:cubicBezTo>
                    <a:pt x="358" y="287"/>
                    <a:pt x="370" y="251"/>
                    <a:pt x="370" y="227"/>
                  </a:cubicBezTo>
                  <a:lnTo>
                    <a:pt x="370" y="191"/>
                  </a:lnTo>
                  <a:lnTo>
                    <a:pt x="370" y="167"/>
                  </a:lnTo>
                  <a:cubicBezTo>
                    <a:pt x="394" y="132"/>
                    <a:pt x="394" y="120"/>
                    <a:pt x="394" y="108"/>
                  </a:cubicBezTo>
                  <a:cubicBezTo>
                    <a:pt x="394" y="96"/>
                    <a:pt x="370" y="72"/>
                    <a:pt x="370" y="72"/>
                  </a:cubicBezTo>
                  <a:lnTo>
                    <a:pt x="346" y="48"/>
                  </a:lnTo>
                  <a:cubicBezTo>
                    <a:pt x="334" y="25"/>
                    <a:pt x="310" y="13"/>
                    <a:pt x="299" y="13"/>
                  </a:cubicBezTo>
                  <a:cubicBezTo>
                    <a:pt x="287" y="13"/>
                    <a:pt x="275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37" name="Google Shape;2237;p38"/>
            <p:cNvSpPr/>
            <p:nvPr/>
          </p:nvSpPr>
          <p:spPr>
            <a:xfrm>
              <a:off x="6771970" y="124413"/>
              <a:ext cx="9728" cy="7058"/>
            </a:xfrm>
            <a:custGeom>
              <a:avLst/>
              <a:gdLst/>
              <a:ahLst/>
              <a:cxnLst/>
              <a:rect l="l" t="t" r="r" b="b"/>
              <a:pathLst>
                <a:path w="215" h="156" extrusionOk="0">
                  <a:moveTo>
                    <a:pt x="107" y="0"/>
                  </a:moveTo>
                  <a:cubicBezTo>
                    <a:pt x="0" y="0"/>
                    <a:pt x="0" y="155"/>
                    <a:pt x="107" y="155"/>
                  </a:cubicBezTo>
                  <a:cubicBezTo>
                    <a:pt x="214" y="155"/>
                    <a:pt x="214" y="0"/>
                    <a:pt x="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38" name="Google Shape;2238;p38"/>
            <p:cNvSpPr/>
            <p:nvPr/>
          </p:nvSpPr>
          <p:spPr>
            <a:xfrm>
              <a:off x="6905530" y="203591"/>
              <a:ext cx="17284" cy="17827"/>
            </a:xfrm>
            <a:custGeom>
              <a:avLst/>
              <a:gdLst/>
              <a:ahLst/>
              <a:cxnLst/>
              <a:rect l="l" t="t" r="r" b="b"/>
              <a:pathLst>
                <a:path w="382" h="394" extrusionOk="0">
                  <a:moveTo>
                    <a:pt x="191" y="1"/>
                  </a:moveTo>
                  <a:cubicBezTo>
                    <a:pt x="156" y="1"/>
                    <a:pt x="144" y="1"/>
                    <a:pt x="120" y="24"/>
                  </a:cubicBezTo>
                  <a:cubicBezTo>
                    <a:pt x="84" y="36"/>
                    <a:pt x="72" y="36"/>
                    <a:pt x="60" y="60"/>
                  </a:cubicBezTo>
                  <a:cubicBezTo>
                    <a:pt x="37" y="84"/>
                    <a:pt x="25" y="108"/>
                    <a:pt x="13" y="120"/>
                  </a:cubicBezTo>
                  <a:cubicBezTo>
                    <a:pt x="1" y="155"/>
                    <a:pt x="1" y="167"/>
                    <a:pt x="1" y="203"/>
                  </a:cubicBezTo>
                  <a:lnTo>
                    <a:pt x="1" y="239"/>
                  </a:lnTo>
                  <a:lnTo>
                    <a:pt x="37" y="334"/>
                  </a:lnTo>
                  <a:cubicBezTo>
                    <a:pt x="60" y="346"/>
                    <a:pt x="72" y="346"/>
                    <a:pt x="84" y="358"/>
                  </a:cubicBezTo>
                  <a:cubicBezTo>
                    <a:pt x="120" y="382"/>
                    <a:pt x="144" y="394"/>
                    <a:pt x="191" y="394"/>
                  </a:cubicBezTo>
                  <a:cubicBezTo>
                    <a:pt x="215" y="394"/>
                    <a:pt x="239" y="394"/>
                    <a:pt x="263" y="382"/>
                  </a:cubicBezTo>
                  <a:cubicBezTo>
                    <a:pt x="298" y="358"/>
                    <a:pt x="310" y="358"/>
                    <a:pt x="322" y="334"/>
                  </a:cubicBezTo>
                  <a:cubicBezTo>
                    <a:pt x="334" y="322"/>
                    <a:pt x="358" y="286"/>
                    <a:pt x="370" y="275"/>
                  </a:cubicBezTo>
                  <a:cubicBezTo>
                    <a:pt x="382" y="239"/>
                    <a:pt x="382" y="227"/>
                    <a:pt x="382" y="203"/>
                  </a:cubicBezTo>
                  <a:lnTo>
                    <a:pt x="382" y="155"/>
                  </a:lnTo>
                  <a:lnTo>
                    <a:pt x="334" y="60"/>
                  </a:lnTo>
                  <a:cubicBezTo>
                    <a:pt x="322" y="48"/>
                    <a:pt x="310" y="48"/>
                    <a:pt x="298" y="36"/>
                  </a:cubicBezTo>
                  <a:cubicBezTo>
                    <a:pt x="263" y="24"/>
                    <a:pt x="239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39" name="Google Shape;2239;p38"/>
            <p:cNvSpPr/>
            <p:nvPr/>
          </p:nvSpPr>
          <p:spPr>
            <a:xfrm>
              <a:off x="6817757" y="889356"/>
              <a:ext cx="15655" cy="16198"/>
            </a:xfrm>
            <a:custGeom>
              <a:avLst/>
              <a:gdLst/>
              <a:ahLst/>
              <a:cxnLst/>
              <a:rect l="l" t="t" r="r" b="b"/>
              <a:pathLst>
                <a:path w="346" h="358" extrusionOk="0">
                  <a:moveTo>
                    <a:pt x="179" y="0"/>
                  </a:moveTo>
                  <a:cubicBezTo>
                    <a:pt x="155" y="0"/>
                    <a:pt x="131" y="0"/>
                    <a:pt x="107" y="12"/>
                  </a:cubicBezTo>
                  <a:cubicBezTo>
                    <a:pt x="95" y="12"/>
                    <a:pt x="60" y="36"/>
                    <a:pt x="48" y="48"/>
                  </a:cubicBezTo>
                  <a:cubicBezTo>
                    <a:pt x="36" y="60"/>
                    <a:pt x="12" y="72"/>
                    <a:pt x="12" y="107"/>
                  </a:cubicBezTo>
                  <a:cubicBezTo>
                    <a:pt x="0" y="119"/>
                    <a:pt x="0" y="143"/>
                    <a:pt x="0" y="179"/>
                  </a:cubicBezTo>
                  <a:lnTo>
                    <a:pt x="0" y="227"/>
                  </a:lnTo>
                  <a:cubicBezTo>
                    <a:pt x="12" y="250"/>
                    <a:pt x="36" y="286"/>
                    <a:pt x="48" y="298"/>
                  </a:cubicBezTo>
                  <a:cubicBezTo>
                    <a:pt x="60" y="310"/>
                    <a:pt x="72" y="310"/>
                    <a:pt x="72" y="334"/>
                  </a:cubicBezTo>
                  <a:cubicBezTo>
                    <a:pt x="107" y="346"/>
                    <a:pt x="131" y="357"/>
                    <a:pt x="167" y="357"/>
                  </a:cubicBezTo>
                  <a:cubicBezTo>
                    <a:pt x="191" y="357"/>
                    <a:pt x="214" y="357"/>
                    <a:pt x="238" y="346"/>
                  </a:cubicBezTo>
                  <a:cubicBezTo>
                    <a:pt x="250" y="346"/>
                    <a:pt x="286" y="334"/>
                    <a:pt x="298" y="310"/>
                  </a:cubicBezTo>
                  <a:cubicBezTo>
                    <a:pt x="310" y="298"/>
                    <a:pt x="333" y="286"/>
                    <a:pt x="333" y="250"/>
                  </a:cubicBezTo>
                  <a:cubicBezTo>
                    <a:pt x="345" y="238"/>
                    <a:pt x="345" y="215"/>
                    <a:pt x="345" y="179"/>
                  </a:cubicBezTo>
                  <a:lnTo>
                    <a:pt x="345" y="131"/>
                  </a:lnTo>
                  <a:cubicBezTo>
                    <a:pt x="333" y="107"/>
                    <a:pt x="310" y="72"/>
                    <a:pt x="298" y="60"/>
                  </a:cubicBezTo>
                  <a:cubicBezTo>
                    <a:pt x="286" y="48"/>
                    <a:pt x="274" y="48"/>
                    <a:pt x="274" y="36"/>
                  </a:cubicBezTo>
                  <a:cubicBezTo>
                    <a:pt x="238" y="12"/>
                    <a:pt x="214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40" name="Google Shape;2240;p38"/>
            <p:cNvSpPr/>
            <p:nvPr/>
          </p:nvSpPr>
          <p:spPr>
            <a:xfrm>
              <a:off x="6897477" y="822531"/>
              <a:ext cx="19953" cy="15700"/>
            </a:xfrm>
            <a:custGeom>
              <a:avLst/>
              <a:gdLst/>
              <a:ahLst/>
              <a:cxnLst/>
              <a:rect l="l" t="t" r="r" b="b"/>
              <a:pathLst>
                <a:path w="441" h="347" extrusionOk="0">
                  <a:moveTo>
                    <a:pt x="215" y="1"/>
                  </a:moveTo>
                  <a:cubicBezTo>
                    <a:pt x="0" y="1"/>
                    <a:pt x="0" y="346"/>
                    <a:pt x="215" y="346"/>
                  </a:cubicBezTo>
                  <a:cubicBezTo>
                    <a:pt x="441" y="346"/>
                    <a:pt x="441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41" name="Google Shape;2241;p38"/>
            <p:cNvSpPr/>
            <p:nvPr/>
          </p:nvSpPr>
          <p:spPr>
            <a:xfrm>
              <a:off x="6808572" y="581741"/>
              <a:ext cx="19455" cy="19998"/>
            </a:xfrm>
            <a:custGeom>
              <a:avLst/>
              <a:gdLst/>
              <a:ahLst/>
              <a:cxnLst/>
              <a:rect l="l" t="t" r="r" b="b"/>
              <a:pathLst>
                <a:path w="430" h="442" extrusionOk="0">
                  <a:moveTo>
                    <a:pt x="144" y="1"/>
                  </a:moveTo>
                  <a:cubicBezTo>
                    <a:pt x="132" y="1"/>
                    <a:pt x="120" y="13"/>
                    <a:pt x="96" y="13"/>
                  </a:cubicBezTo>
                  <a:cubicBezTo>
                    <a:pt x="72" y="25"/>
                    <a:pt x="60" y="48"/>
                    <a:pt x="36" y="72"/>
                  </a:cubicBezTo>
                  <a:cubicBezTo>
                    <a:pt x="24" y="84"/>
                    <a:pt x="13" y="120"/>
                    <a:pt x="13" y="144"/>
                  </a:cubicBezTo>
                  <a:lnTo>
                    <a:pt x="13" y="179"/>
                  </a:lnTo>
                  <a:cubicBezTo>
                    <a:pt x="1" y="227"/>
                    <a:pt x="1" y="251"/>
                    <a:pt x="13" y="298"/>
                  </a:cubicBezTo>
                  <a:cubicBezTo>
                    <a:pt x="24" y="322"/>
                    <a:pt x="36" y="358"/>
                    <a:pt x="72" y="382"/>
                  </a:cubicBezTo>
                  <a:cubicBezTo>
                    <a:pt x="84" y="406"/>
                    <a:pt x="96" y="406"/>
                    <a:pt x="120" y="418"/>
                  </a:cubicBezTo>
                  <a:cubicBezTo>
                    <a:pt x="144" y="429"/>
                    <a:pt x="191" y="441"/>
                    <a:pt x="215" y="441"/>
                  </a:cubicBezTo>
                  <a:cubicBezTo>
                    <a:pt x="251" y="441"/>
                    <a:pt x="275" y="441"/>
                    <a:pt x="298" y="429"/>
                  </a:cubicBezTo>
                  <a:cubicBezTo>
                    <a:pt x="322" y="418"/>
                    <a:pt x="334" y="406"/>
                    <a:pt x="370" y="382"/>
                  </a:cubicBezTo>
                  <a:cubicBezTo>
                    <a:pt x="394" y="358"/>
                    <a:pt x="417" y="322"/>
                    <a:pt x="429" y="298"/>
                  </a:cubicBezTo>
                  <a:cubicBezTo>
                    <a:pt x="417" y="251"/>
                    <a:pt x="417" y="203"/>
                    <a:pt x="394" y="179"/>
                  </a:cubicBezTo>
                  <a:lnTo>
                    <a:pt x="394" y="144"/>
                  </a:lnTo>
                  <a:cubicBezTo>
                    <a:pt x="394" y="132"/>
                    <a:pt x="382" y="120"/>
                    <a:pt x="382" y="108"/>
                  </a:cubicBezTo>
                  <a:cubicBezTo>
                    <a:pt x="370" y="72"/>
                    <a:pt x="358" y="60"/>
                    <a:pt x="322" y="48"/>
                  </a:cubicBezTo>
                  <a:cubicBezTo>
                    <a:pt x="310" y="25"/>
                    <a:pt x="298" y="25"/>
                    <a:pt x="275" y="13"/>
                  </a:cubicBezTo>
                  <a:cubicBezTo>
                    <a:pt x="251" y="1"/>
                    <a:pt x="239" y="1"/>
                    <a:pt x="2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42" name="Google Shape;2242;p38"/>
            <p:cNvSpPr/>
            <p:nvPr/>
          </p:nvSpPr>
          <p:spPr>
            <a:xfrm>
              <a:off x="6706230" y="598436"/>
              <a:ext cx="16741" cy="13528"/>
            </a:xfrm>
            <a:custGeom>
              <a:avLst/>
              <a:gdLst/>
              <a:ahLst/>
              <a:cxnLst/>
              <a:rect l="l" t="t" r="r" b="b"/>
              <a:pathLst>
                <a:path w="370" h="299" extrusionOk="0">
                  <a:moveTo>
                    <a:pt x="191" y="1"/>
                  </a:moveTo>
                  <a:cubicBezTo>
                    <a:pt x="0" y="1"/>
                    <a:pt x="0" y="299"/>
                    <a:pt x="191" y="299"/>
                  </a:cubicBezTo>
                  <a:cubicBezTo>
                    <a:pt x="370" y="299"/>
                    <a:pt x="370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43" name="Google Shape;2243;p38"/>
            <p:cNvSpPr/>
            <p:nvPr/>
          </p:nvSpPr>
          <p:spPr>
            <a:xfrm>
              <a:off x="6546247" y="25962"/>
              <a:ext cx="22668" cy="21582"/>
            </a:xfrm>
            <a:custGeom>
              <a:avLst/>
              <a:gdLst/>
              <a:ahLst/>
              <a:cxnLst/>
              <a:rect l="l" t="t" r="r" b="b"/>
              <a:pathLst>
                <a:path w="501" h="477" extrusionOk="0">
                  <a:moveTo>
                    <a:pt x="246" y="0"/>
                  </a:moveTo>
                  <a:cubicBezTo>
                    <a:pt x="192" y="0"/>
                    <a:pt x="138" y="18"/>
                    <a:pt x="96" y="57"/>
                  </a:cubicBezTo>
                  <a:cubicBezTo>
                    <a:pt x="0" y="152"/>
                    <a:pt x="0" y="307"/>
                    <a:pt x="84" y="391"/>
                  </a:cubicBezTo>
                  <a:lnTo>
                    <a:pt x="96" y="402"/>
                  </a:lnTo>
                  <a:cubicBezTo>
                    <a:pt x="143" y="454"/>
                    <a:pt x="203" y="476"/>
                    <a:pt x="262" y="476"/>
                  </a:cubicBezTo>
                  <a:cubicBezTo>
                    <a:pt x="383" y="476"/>
                    <a:pt x="500" y="383"/>
                    <a:pt x="500" y="248"/>
                  </a:cubicBezTo>
                  <a:cubicBezTo>
                    <a:pt x="500" y="98"/>
                    <a:pt x="372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44" name="Google Shape;2244;p38"/>
            <p:cNvSpPr/>
            <p:nvPr/>
          </p:nvSpPr>
          <p:spPr>
            <a:xfrm>
              <a:off x="6492361" y="-8"/>
              <a:ext cx="17827" cy="16741"/>
            </a:xfrm>
            <a:custGeom>
              <a:avLst/>
              <a:gdLst/>
              <a:ahLst/>
              <a:cxnLst/>
              <a:rect l="l" t="t" r="r" b="b"/>
              <a:pathLst>
                <a:path w="394" h="370" extrusionOk="0">
                  <a:moveTo>
                    <a:pt x="144" y="0"/>
                  </a:moveTo>
                  <a:cubicBezTo>
                    <a:pt x="120" y="0"/>
                    <a:pt x="108" y="12"/>
                    <a:pt x="96" y="12"/>
                  </a:cubicBezTo>
                  <a:cubicBezTo>
                    <a:pt x="84" y="24"/>
                    <a:pt x="60" y="24"/>
                    <a:pt x="48" y="48"/>
                  </a:cubicBezTo>
                  <a:cubicBezTo>
                    <a:pt x="36" y="60"/>
                    <a:pt x="36" y="72"/>
                    <a:pt x="25" y="83"/>
                  </a:cubicBezTo>
                  <a:cubicBezTo>
                    <a:pt x="25" y="107"/>
                    <a:pt x="1" y="119"/>
                    <a:pt x="1" y="131"/>
                  </a:cubicBezTo>
                  <a:lnTo>
                    <a:pt x="1" y="179"/>
                  </a:lnTo>
                  <a:cubicBezTo>
                    <a:pt x="1" y="203"/>
                    <a:pt x="1" y="226"/>
                    <a:pt x="25" y="250"/>
                  </a:cubicBezTo>
                  <a:cubicBezTo>
                    <a:pt x="25" y="262"/>
                    <a:pt x="36" y="286"/>
                    <a:pt x="48" y="298"/>
                  </a:cubicBezTo>
                  <a:cubicBezTo>
                    <a:pt x="60" y="310"/>
                    <a:pt x="60" y="322"/>
                    <a:pt x="84" y="322"/>
                  </a:cubicBezTo>
                  <a:cubicBezTo>
                    <a:pt x="96" y="345"/>
                    <a:pt x="108" y="345"/>
                    <a:pt x="120" y="357"/>
                  </a:cubicBezTo>
                  <a:cubicBezTo>
                    <a:pt x="144" y="369"/>
                    <a:pt x="155" y="369"/>
                    <a:pt x="167" y="369"/>
                  </a:cubicBezTo>
                  <a:lnTo>
                    <a:pt x="215" y="369"/>
                  </a:lnTo>
                  <a:cubicBezTo>
                    <a:pt x="227" y="369"/>
                    <a:pt x="239" y="369"/>
                    <a:pt x="263" y="357"/>
                  </a:cubicBezTo>
                  <a:cubicBezTo>
                    <a:pt x="275" y="357"/>
                    <a:pt x="286" y="345"/>
                    <a:pt x="298" y="322"/>
                  </a:cubicBezTo>
                  <a:lnTo>
                    <a:pt x="346" y="286"/>
                  </a:lnTo>
                  <a:cubicBezTo>
                    <a:pt x="358" y="262"/>
                    <a:pt x="358" y="250"/>
                    <a:pt x="382" y="238"/>
                  </a:cubicBezTo>
                  <a:cubicBezTo>
                    <a:pt x="394" y="203"/>
                    <a:pt x="394" y="191"/>
                    <a:pt x="394" y="167"/>
                  </a:cubicBezTo>
                  <a:cubicBezTo>
                    <a:pt x="394" y="143"/>
                    <a:pt x="394" y="131"/>
                    <a:pt x="382" y="107"/>
                  </a:cubicBezTo>
                  <a:cubicBezTo>
                    <a:pt x="382" y="83"/>
                    <a:pt x="358" y="72"/>
                    <a:pt x="346" y="60"/>
                  </a:cubicBezTo>
                  <a:cubicBezTo>
                    <a:pt x="334" y="48"/>
                    <a:pt x="298" y="24"/>
                    <a:pt x="286" y="12"/>
                  </a:cubicBezTo>
                  <a:cubicBezTo>
                    <a:pt x="275" y="12"/>
                    <a:pt x="263" y="12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grpSp>
        <p:nvGrpSpPr>
          <p:cNvPr id="2245" name="Google Shape;2245;p38"/>
          <p:cNvGrpSpPr/>
          <p:nvPr/>
        </p:nvGrpSpPr>
        <p:grpSpPr>
          <a:xfrm flipH="1">
            <a:off x="10362361" y="776732"/>
            <a:ext cx="803777" cy="660083"/>
            <a:chOff x="668641" y="1116349"/>
            <a:chExt cx="602833" cy="495062"/>
          </a:xfrm>
        </p:grpSpPr>
        <p:sp>
          <p:nvSpPr>
            <p:cNvPr id="2246" name="Google Shape;2246;p38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47" name="Google Shape;2247;p38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48" name="Google Shape;2248;p38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49" name="Google Shape;2249;p38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50" name="Google Shape;2250;p38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51" name="Google Shape;2251;p38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52" name="Google Shape;2252;p38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53" name="Google Shape;2253;p38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54" name="Google Shape;2254;p38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55" name="Google Shape;2255;p38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256" name="Google Shape;2256;p38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grpSp>
        <p:nvGrpSpPr>
          <p:cNvPr id="2257" name="Google Shape;2257;p38"/>
          <p:cNvGrpSpPr/>
          <p:nvPr/>
        </p:nvGrpSpPr>
        <p:grpSpPr>
          <a:xfrm>
            <a:off x="10509452" y="2281281"/>
            <a:ext cx="1182961" cy="3014587"/>
            <a:chOff x="7882088" y="1906811"/>
            <a:chExt cx="887221" cy="2260940"/>
          </a:xfrm>
        </p:grpSpPr>
        <p:sp>
          <p:nvSpPr>
            <p:cNvPr id="2258" name="Google Shape;2258;p38"/>
            <p:cNvSpPr/>
            <p:nvPr/>
          </p:nvSpPr>
          <p:spPr>
            <a:xfrm flipH="1">
              <a:off x="7987865" y="3010886"/>
              <a:ext cx="516155" cy="301286"/>
            </a:xfrm>
            <a:custGeom>
              <a:avLst/>
              <a:gdLst/>
              <a:ahLst/>
              <a:cxnLst/>
              <a:rect l="l" t="t" r="r" b="b"/>
              <a:pathLst>
                <a:path w="11408" h="6659" extrusionOk="0">
                  <a:moveTo>
                    <a:pt x="8645" y="0"/>
                  </a:moveTo>
                  <a:lnTo>
                    <a:pt x="7764" y="1989"/>
                  </a:lnTo>
                  <a:lnTo>
                    <a:pt x="8228" y="60"/>
                  </a:lnTo>
                  <a:lnTo>
                    <a:pt x="8228" y="60"/>
                  </a:lnTo>
                  <a:lnTo>
                    <a:pt x="7728" y="131"/>
                  </a:lnTo>
                  <a:cubicBezTo>
                    <a:pt x="7728" y="131"/>
                    <a:pt x="6311" y="2763"/>
                    <a:pt x="6395" y="3965"/>
                  </a:cubicBezTo>
                  <a:cubicBezTo>
                    <a:pt x="6395" y="3965"/>
                    <a:pt x="5644" y="2310"/>
                    <a:pt x="4906" y="1882"/>
                  </a:cubicBezTo>
                  <a:cubicBezTo>
                    <a:pt x="4722" y="1774"/>
                    <a:pt x="4367" y="1728"/>
                    <a:pt x="3927" y="1728"/>
                  </a:cubicBezTo>
                  <a:cubicBezTo>
                    <a:pt x="2608" y="1728"/>
                    <a:pt x="528" y="2149"/>
                    <a:pt x="1" y="2632"/>
                  </a:cubicBezTo>
                  <a:cubicBezTo>
                    <a:pt x="1" y="2632"/>
                    <a:pt x="4871" y="4489"/>
                    <a:pt x="6061" y="6335"/>
                  </a:cubicBezTo>
                  <a:cubicBezTo>
                    <a:pt x="6204" y="6559"/>
                    <a:pt x="6338" y="6658"/>
                    <a:pt x="6470" y="6658"/>
                  </a:cubicBezTo>
                  <a:cubicBezTo>
                    <a:pt x="7421" y="6658"/>
                    <a:pt x="8237" y="1420"/>
                    <a:pt x="11407" y="60"/>
                  </a:cubicBezTo>
                  <a:lnTo>
                    <a:pt x="11407" y="60"/>
                  </a:lnTo>
                  <a:cubicBezTo>
                    <a:pt x="11407" y="60"/>
                    <a:pt x="9419" y="370"/>
                    <a:pt x="8835" y="1286"/>
                  </a:cubicBezTo>
                  <a:cubicBezTo>
                    <a:pt x="8738" y="1443"/>
                    <a:pt x="8692" y="1508"/>
                    <a:pt x="8682" y="1508"/>
                  </a:cubicBezTo>
                  <a:cubicBezTo>
                    <a:pt x="8634" y="1508"/>
                    <a:pt x="9407" y="36"/>
                    <a:pt x="9407" y="3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grpSp>
          <p:nvGrpSpPr>
            <p:cNvPr id="2259" name="Google Shape;2259;p38"/>
            <p:cNvGrpSpPr/>
            <p:nvPr/>
          </p:nvGrpSpPr>
          <p:grpSpPr>
            <a:xfrm rot="-5107444" flipH="1">
              <a:off x="7221064" y="2686293"/>
              <a:ext cx="2209268" cy="701977"/>
              <a:chOff x="676459" y="2747475"/>
              <a:chExt cx="2209227" cy="701963"/>
            </a:xfrm>
          </p:grpSpPr>
          <p:sp>
            <p:nvSpPr>
              <p:cNvPr id="2260" name="Google Shape;2260;p38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61" name="Google Shape;2261;p38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62" name="Google Shape;2262;p38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63" name="Google Shape;2263;p38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64" name="Google Shape;2264;p38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65" name="Google Shape;2265;p38"/>
              <p:cNvSpPr/>
              <p:nvPr/>
            </p:nvSpPr>
            <p:spPr>
              <a:xfrm>
                <a:off x="1474249" y="34235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66" name="Google Shape;2266;p38"/>
              <p:cNvSpPr/>
              <p:nvPr/>
            </p:nvSpPr>
            <p:spPr>
              <a:xfrm>
                <a:off x="1488275" y="33707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67" name="Google Shape;2267;p38"/>
              <p:cNvSpPr/>
              <p:nvPr/>
            </p:nvSpPr>
            <p:spPr>
              <a:xfrm>
                <a:off x="1400999" y="33976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68" name="Google Shape;2268;p38"/>
              <p:cNvSpPr/>
              <p:nvPr/>
            </p:nvSpPr>
            <p:spPr>
              <a:xfrm>
                <a:off x="1372450" y="33098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69" name="Google Shape;2269;p38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70" name="Google Shape;2270;p38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71" name="Google Shape;2271;p38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72" name="Google Shape;2272;p38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73" name="Google Shape;2273;p38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74" name="Google Shape;2274;p38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75" name="Google Shape;2275;p38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76" name="Google Shape;2276;p38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77" name="Google Shape;2277;p38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78" name="Google Shape;2278;p38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79" name="Google Shape;2279;p38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80" name="Google Shape;2280;p38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81" name="Google Shape;2281;p38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</p:grpSp>
      </p:grpSp>
      <p:grpSp>
        <p:nvGrpSpPr>
          <p:cNvPr id="2282" name="Google Shape;2282;p38"/>
          <p:cNvGrpSpPr/>
          <p:nvPr/>
        </p:nvGrpSpPr>
        <p:grpSpPr>
          <a:xfrm>
            <a:off x="346123" y="3469109"/>
            <a:ext cx="1739620" cy="2991504"/>
            <a:chOff x="538042" y="2418907"/>
            <a:chExt cx="1304715" cy="2243628"/>
          </a:xfrm>
        </p:grpSpPr>
        <p:sp>
          <p:nvSpPr>
            <p:cNvPr id="2283" name="Google Shape;2283;p38"/>
            <p:cNvSpPr/>
            <p:nvPr/>
          </p:nvSpPr>
          <p:spPr>
            <a:xfrm>
              <a:off x="538042" y="3027074"/>
              <a:ext cx="516155" cy="301286"/>
            </a:xfrm>
            <a:custGeom>
              <a:avLst/>
              <a:gdLst/>
              <a:ahLst/>
              <a:cxnLst/>
              <a:rect l="l" t="t" r="r" b="b"/>
              <a:pathLst>
                <a:path w="11408" h="6659" extrusionOk="0">
                  <a:moveTo>
                    <a:pt x="8645" y="0"/>
                  </a:moveTo>
                  <a:lnTo>
                    <a:pt x="7764" y="1989"/>
                  </a:lnTo>
                  <a:lnTo>
                    <a:pt x="8228" y="60"/>
                  </a:lnTo>
                  <a:lnTo>
                    <a:pt x="8228" y="60"/>
                  </a:lnTo>
                  <a:lnTo>
                    <a:pt x="7728" y="131"/>
                  </a:lnTo>
                  <a:cubicBezTo>
                    <a:pt x="7728" y="131"/>
                    <a:pt x="6311" y="2763"/>
                    <a:pt x="6395" y="3965"/>
                  </a:cubicBezTo>
                  <a:cubicBezTo>
                    <a:pt x="6395" y="3965"/>
                    <a:pt x="5644" y="2310"/>
                    <a:pt x="4906" y="1882"/>
                  </a:cubicBezTo>
                  <a:cubicBezTo>
                    <a:pt x="4722" y="1774"/>
                    <a:pt x="4367" y="1728"/>
                    <a:pt x="3927" y="1728"/>
                  </a:cubicBezTo>
                  <a:cubicBezTo>
                    <a:pt x="2608" y="1728"/>
                    <a:pt x="528" y="2149"/>
                    <a:pt x="1" y="2632"/>
                  </a:cubicBezTo>
                  <a:cubicBezTo>
                    <a:pt x="1" y="2632"/>
                    <a:pt x="4871" y="4489"/>
                    <a:pt x="6061" y="6335"/>
                  </a:cubicBezTo>
                  <a:cubicBezTo>
                    <a:pt x="6204" y="6559"/>
                    <a:pt x="6338" y="6658"/>
                    <a:pt x="6470" y="6658"/>
                  </a:cubicBezTo>
                  <a:cubicBezTo>
                    <a:pt x="7421" y="6658"/>
                    <a:pt x="8237" y="1420"/>
                    <a:pt x="11407" y="60"/>
                  </a:cubicBezTo>
                  <a:lnTo>
                    <a:pt x="11407" y="60"/>
                  </a:lnTo>
                  <a:cubicBezTo>
                    <a:pt x="11407" y="60"/>
                    <a:pt x="9419" y="370"/>
                    <a:pt x="8835" y="1286"/>
                  </a:cubicBezTo>
                  <a:cubicBezTo>
                    <a:pt x="8738" y="1443"/>
                    <a:pt x="8692" y="1508"/>
                    <a:pt x="8682" y="1508"/>
                  </a:cubicBezTo>
                  <a:cubicBezTo>
                    <a:pt x="8634" y="1508"/>
                    <a:pt x="9407" y="36"/>
                    <a:pt x="9407" y="36"/>
                  </a:cubicBezTo>
                  <a:lnTo>
                    <a:pt x="86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grpSp>
          <p:nvGrpSpPr>
            <p:cNvPr id="2284" name="Google Shape;2284;p38"/>
            <p:cNvGrpSpPr/>
            <p:nvPr/>
          </p:nvGrpSpPr>
          <p:grpSpPr>
            <a:xfrm rot="5215655">
              <a:off x="329625" y="3190948"/>
              <a:ext cx="2209309" cy="699546"/>
              <a:chOff x="676459" y="2747475"/>
              <a:chExt cx="2209227" cy="699520"/>
            </a:xfrm>
          </p:grpSpPr>
          <p:sp>
            <p:nvSpPr>
              <p:cNvPr id="2285" name="Google Shape;2285;p38"/>
              <p:cNvSpPr/>
              <p:nvPr/>
            </p:nvSpPr>
            <p:spPr>
              <a:xfrm>
                <a:off x="2189649" y="3418672"/>
                <a:ext cx="28595" cy="28323"/>
              </a:xfrm>
              <a:custGeom>
                <a:avLst/>
                <a:gdLst/>
                <a:ahLst/>
                <a:cxnLst/>
                <a:rect l="l" t="t" r="r" b="b"/>
                <a:pathLst>
                  <a:path w="632" h="626" extrusionOk="0">
                    <a:moveTo>
                      <a:pt x="298" y="0"/>
                    </a:moveTo>
                    <a:cubicBezTo>
                      <a:pt x="250" y="0"/>
                      <a:pt x="215" y="0"/>
                      <a:pt x="179" y="36"/>
                    </a:cubicBezTo>
                    <a:cubicBezTo>
                      <a:pt x="143" y="36"/>
                      <a:pt x="131" y="48"/>
                      <a:pt x="119" y="72"/>
                    </a:cubicBezTo>
                    <a:cubicBezTo>
                      <a:pt x="84" y="96"/>
                      <a:pt x="60" y="119"/>
                      <a:pt x="36" y="167"/>
                    </a:cubicBezTo>
                    <a:cubicBezTo>
                      <a:pt x="24" y="191"/>
                      <a:pt x="24" y="215"/>
                      <a:pt x="12" y="239"/>
                    </a:cubicBezTo>
                    <a:cubicBezTo>
                      <a:pt x="12" y="274"/>
                      <a:pt x="12" y="298"/>
                      <a:pt x="0" y="310"/>
                    </a:cubicBezTo>
                    <a:cubicBezTo>
                      <a:pt x="0" y="358"/>
                      <a:pt x="0" y="393"/>
                      <a:pt x="12" y="417"/>
                    </a:cubicBezTo>
                    <a:cubicBezTo>
                      <a:pt x="12" y="429"/>
                      <a:pt x="24" y="465"/>
                      <a:pt x="36" y="477"/>
                    </a:cubicBezTo>
                    <a:cubicBezTo>
                      <a:pt x="60" y="489"/>
                      <a:pt x="72" y="524"/>
                      <a:pt x="84" y="536"/>
                    </a:cubicBezTo>
                    <a:cubicBezTo>
                      <a:pt x="131" y="584"/>
                      <a:pt x="179" y="596"/>
                      <a:pt x="215" y="608"/>
                    </a:cubicBezTo>
                    <a:cubicBezTo>
                      <a:pt x="238" y="620"/>
                      <a:pt x="268" y="625"/>
                      <a:pt x="298" y="625"/>
                    </a:cubicBezTo>
                    <a:cubicBezTo>
                      <a:pt x="328" y="625"/>
                      <a:pt x="358" y="620"/>
                      <a:pt x="381" y="608"/>
                    </a:cubicBezTo>
                    <a:cubicBezTo>
                      <a:pt x="417" y="608"/>
                      <a:pt x="441" y="596"/>
                      <a:pt x="477" y="584"/>
                    </a:cubicBezTo>
                    <a:cubicBezTo>
                      <a:pt x="500" y="572"/>
                      <a:pt x="536" y="536"/>
                      <a:pt x="548" y="512"/>
                    </a:cubicBezTo>
                    <a:cubicBezTo>
                      <a:pt x="572" y="477"/>
                      <a:pt x="596" y="453"/>
                      <a:pt x="596" y="405"/>
                    </a:cubicBezTo>
                    <a:cubicBezTo>
                      <a:pt x="631" y="346"/>
                      <a:pt x="631" y="286"/>
                      <a:pt x="619" y="239"/>
                    </a:cubicBezTo>
                    <a:lnTo>
                      <a:pt x="619" y="227"/>
                    </a:lnTo>
                    <a:cubicBezTo>
                      <a:pt x="619" y="215"/>
                      <a:pt x="608" y="191"/>
                      <a:pt x="608" y="179"/>
                    </a:cubicBezTo>
                    <a:cubicBezTo>
                      <a:pt x="608" y="155"/>
                      <a:pt x="596" y="131"/>
                      <a:pt x="560" y="108"/>
                    </a:cubicBezTo>
                    <a:cubicBezTo>
                      <a:pt x="560" y="96"/>
                      <a:pt x="548" y="72"/>
                      <a:pt x="536" y="72"/>
                    </a:cubicBezTo>
                    <a:cubicBezTo>
                      <a:pt x="512" y="60"/>
                      <a:pt x="488" y="48"/>
                      <a:pt x="477" y="36"/>
                    </a:cubicBezTo>
                    <a:cubicBezTo>
                      <a:pt x="441" y="12"/>
                      <a:pt x="393" y="0"/>
                      <a:pt x="3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86" name="Google Shape;2286;p38"/>
              <p:cNvSpPr/>
              <p:nvPr/>
            </p:nvSpPr>
            <p:spPr>
              <a:xfrm>
                <a:off x="2144405" y="3404646"/>
                <a:ext cx="24794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30" extrusionOk="0">
                    <a:moveTo>
                      <a:pt x="286" y="1"/>
                    </a:moveTo>
                    <a:cubicBezTo>
                      <a:pt x="0" y="1"/>
                      <a:pt x="0" y="429"/>
                      <a:pt x="286" y="429"/>
                    </a:cubicBezTo>
                    <a:cubicBezTo>
                      <a:pt x="548" y="429"/>
                      <a:pt x="548" y="1"/>
                      <a:pt x="2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87" name="Google Shape;2287;p38"/>
              <p:cNvSpPr/>
              <p:nvPr/>
            </p:nvSpPr>
            <p:spPr>
              <a:xfrm>
                <a:off x="2178881" y="3370713"/>
                <a:ext cx="21582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477" h="382" extrusionOk="0">
                    <a:moveTo>
                      <a:pt x="238" y="1"/>
                    </a:moveTo>
                    <a:cubicBezTo>
                      <a:pt x="0" y="1"/>
                      <a:pt x="0" y="382"/>
                      <a:pt x="238" y="382"/>
                    </a:cubicBezTo>
                    <a:cubicBezTo>
                      <a:pt x="476" y="382"/>
                      <a:pt x="476" y="1"/>
                      <a:pt x="2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88" name="Google Shape;2288;p38"/>
              <p:cNvSpPr/>
              <p:nvPr/>
            </p:nvSpPr>
            <p:spPr>
              <a:xfrm>
                <a:off x="2134135" y="3342164"/>
                <a:ext cx="2162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478" h="370" extrusionOk="0">
                    <a:moveTo>
                      <a:pt x="239" y="1"/>
                    </a:moveTo>
                    <a:cubicBezTo>
                      <a:pt x="1" y="1"/>
                      <a:pt x="1" y="370"/>
                      <a:pt x="239" y="370"/>
                    </a:cubicBezTo>
                    <a:cubicBezTo>
                      <a:pt x="477" y="370"/>
                      <a:pt x="477" y="1"/>
                      <a:pt x="2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89" name="Google Shape;2289;p38"/>
              <p:cNvSpPr/>
              <p:nvPr/>
            </p:nvSpPr>
            <p:spPr>
              <a:xfrm>
                <a:off x="2204173" y="3334653"/>
                <a:ext cx="21084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66" h="441" extrusionOk="0">
                    <a:moveTo>
                      <a:pt x="227" y="0"/>
                    </a:moveTo>
                    <a:cubicBezTo>
                      <a:pt x="191" y="0"/>
                      <a:pt x="167" y="0"/>
                      <a:pt x="132" y="12"/>
                    </a:cubicBezTo>
                    <a:cubicBezTo>
                      <a:pt x="108" y="24"/>
                      <a:pt x="96" y="48"/>
                      <a:pt x="60" y="60"/>
                    </a:cubicBezTo>
                    <a:cubicBezTo>
                      <a:pt x="48" y="71"/>
                      <a:pt x="37" y="95"/>
                      <a:pt x="13" y="131"/>
                    </a:cubicBezTo>
                    <a:cubicBezTo>
                      <a:pt x="1" y="155"/>
                      <a:pt x="1" y="191"/>
                      <a:pt x="1" y="214"/>
                    </a:cubicBezTo>
                    <a:cubicBezTo>
                      <a:pt x="1" y="238"/>
                      <a:pt x="1" y="262"/>
                      <a:pt x="13" y="274"/>
                    </a:cubicBezTo>
                    <a:cubicBezTo>
                      <a:pt x="37" y="321"/>
                      <a:pt x="48" y="357"/>
                      <a:pt x="72" y="381"/>
                    </a:cubicBezTo>
                    <a:lnTo>
                      <a:pt x="120" y="417"/>
                    </a:lnTo>
                    <a:cubicBezTo>
                      <a:pt x="156" y="429"/>
                      <a:pt x="191" y="441"/>
                      <a:pt x="239" y="441"/>
                    </a:cubicBezTo>
                    <a:cubicBezTo>
                      <a:pt x="275" y="441"/>
                      <a:pt x="298" y="441"/>
                      <a:pt x="334" y="429"/>
                    </a:cubicBezTo>
                    <a:cubicBezTo>
                      <a:pt x="358" y="417"/>
                      <a:pt x="370" y="393"/>
                      <a:pt x="406" y="381"/>
                    </a:cubicBezTo>
                    <a:cubicBezTo>
                      <a:pt x="418" y="369"/>
                      <a:pt x="429" y="345"/>
                      <a:pt x="453" y="310"/>
                    </a:cubicBezTo>
                    <a:cubicBezTo>
                      <a:pt x="465" y="286"/>
                      <a:pt x="465" y="250"/>
                      <a:pt x="465" y="226"/>
                    </a:cubicBezTo>
                    <a:cubicBezTo>
                      <a:pt x="465" y="202"/>
                      <a:pt x="453" y="179"/>
                      <a:pt x="453" y="167"/>
                    </a:cubicBezTo>
                    <a:cubicBezTo>
                      <a:pt x="429" y="119"/>
                      <a:pt x="418" y="83"/>
                      <a:pt x="394" y="60"/>
                    </a:cubicBezTo>
                    <a:lnTo>
                      <a:pt x="346" y="24"/>
                    </a:lnTo>
                    <a:cubicBezTo>
                      <a:pt x="310" y="12"/>
                      <a:pt x="275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90" name="Google Shape;2290;p38"/>
              <p:cNvSpPr/>
              <p:nvPr/>
            </p:nvSpPr>
            <p:spPr>
              <a:xfrm>
                <a:off x="1245649" y="2966313"/>
                <a:ext cx="24297" cy="25925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73" extrusionOk="0">
                    <a:moveTo>
                      <a:pt x="275" y="1"/>
                    </a:moveTo>
                    <a:lnTo>
                      <a:pt x="215" y="12"/>
                    </a:lnTo>
                    <a:cubicBezTo>
                      <a:pt x="191" y="24"/>
                      <a:pt x="168" y="24"/>
                      <a:pt x="156" y="48"/>
                    </a:cubicBezTo>
                    <a:cubicBezTo>
                      <a:pt x="120" y="60"/>
                      <a:pt x="108" y="72"/>
                      <a:pt x="72" y="108"/>
                    </a:cubicBezTo>
                    <a:cubicBezTo>
                      <a:pt x="60" y="132"/>
                      <a:pt x="48" y="143"/>
                      <a:pt x="37" y="191"/>
                    </a:cubicBezTo>
                    <a:cubicBezTo>
                      <a:pt x="37" y="203"/>
                      <a:pt x="37" y="239"/>
                      <a:pt x="13" y="251"/>
                    </a:cubicBezTo>
                    <a:cubicBezTo>
                      <a:pt x="1" y="298"/>
                      <a:pt x="1" y="346"/>
                      <a:pt x="13" y="382"/>
                    </a:cubicBezTo>
                    <a:cubicBezTo>
                      <a:pt x="37" y="429"/>
                      <a:pt x="48" y="465"/>
                      <a:pt x="72" y="501"/>
                    </a:cubicBezTo>
                    <a:lnTo>
                      <a:pt x="120" y="548"/>
                    </a:lnTo>
                    <a:cubicBezTo>
                      <a:pt x="168" y="572"/>
                      <a:pt x="215" y="572"/>
                      <a:pt x="251" y="572"/>
                    </a:cubicBezTo>
                    <a:cubicBezTo>
                      <a:pt x="287" y="572"/>
                      <a:pt x="322" y="572"/>
                      <a:pt x="358" y="560"/>
                    </a:cubicBezTo>
                    <a:cubicBezTo>
                      <a:pt x="394" y="548"/>
                      <a:pt x="418" y="536"/>
                      <a:pt x="453" y="501"/>
                    </a:cubicBezTo>
                    <a:cubicBezTo>
                      <a:pt x="477" y="477"/>
                      <a:pt x="513" y="429"/>
                      <a:pt x="513" y="382"/>
                    </a:cubicBezTo>
                    <a:cubicBezTo>
                      <a:pt x="537" y="322"/>
                      <a:pt x="537" y="286"/>
                      <a:pt x="525" y="239"/>
                    </a:cubicBezTo>
                    <a:cubicBezTo>
                      <a:pt x="525" y="215"/>
                      <a:pt x="525" y="191"/>
                      <a:pt x="513" y="179"/>
                    </a:cubicBezTo>
                    <a:cubicBezTo>
                      <a:pt x="489" y="167"/>
                      <a:pt x="489" y="132"/>
                      <a:pt x="477" y="120"/>
                    </a:cubicBezTo>
                    <a:cubicBezTo>
                      <a:pt x="465" y="84"/>
                      <a:pt x="441" y="72"/>
                      <a:pt x="418" y="48"/>
                    </a:cubicBezTo>
                    <a:cubicBezTo>
                      <a:pt x="406" y="24"/>
                      <a:pt x="382" y="12"/>
                      <a:pt x="358" y="12"/>
                    </a:cubicBezTo>
                    <a:cubicBezTo>
                      <a:pt x="322" y="1"/>
                      <a:pt x="298" y="1"/>
                      <a:pt x="27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91" name="Google Shape;2291;p38"/>
              <p:cNvSpPr/>
              <p:nvPr/>
            </p:nvSpPr>
            <p:spPr>
              <a:xfrm>
                <a:off x="1259675" y="2913513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0" y="1"/>
                      <a:pt x="0" y="286"/>
                      <a:pt x="179" y="286"/>
                    </a:cubicBezTo>
                    <a:cubicBezTo>
                      <a:pt x="358" y="286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92" name="Google Shape;2292;p38"/>
              <p:cNvSpPr/>
              <p:nvPr/>
            </p:nvSpPr>
            <p:spPr>
              <a:xfrm>
                <a:off x="1172399" y="2940478"/>
                <a:ext cx="20496" cy="16243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59" extrusionOk="0">
                    <a:moveTo>
                      <a:pt x="239" y="0"/>
                    </a:moveTo>
                    <a:cubicBezTo>
                      <a:pt x="1" y="0"/>
                      <a:pt x="1" y="357"/>
                      <a:pt x="239" y="357"/>
                    </a:cubicBezTo>
                    <a:cubicBezTo>
                      <a:pt x="245" y="358"/>
                      <a:pt x="251" y="358"/>
                      <a:pt x="258" y="358"/>
                    </a:cubicBezTo>
                    <a:cubicBezTo>
                      <a:pt x="453" y="358"/>
                      <a:pt x="447" y="0"/>
                      <a:pt x="2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93" name="Google Shape;2293;p38"/>
              <p:cNvSpPr/>
              <p:nvPr/>
            </p:nvSpPr>
            <p:spPr>
              <a:xfrm>
                <a:off x="1143850" y="2852660"/>
                <a:ext cx="20496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334" extrusionOk="0">
                    <a:moveTo>
                      <a:pt x="227" y="0"/>
                    </a:moveTo>
                    <a:cubicBezTo>
                      <a:pt x="1" y="0"/>
                      <a:pt x="1" y="334"/>
                      <a:pt x="227" y="334"/>
                    </a:cubicBezTo>
                    <a:cubicBezTo>
                      <a:pt x="453" y="334"/>
                      <a:pt x="453" y="0"/>
                      <a:pt x="2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94" name="Google Shape;2294;p38"/>
              <p:cNvSpPr/>
              <p:nvPr/>
            </p:nvSpPr>
            <p:spPr>
              <a:xfrm>
                <a:off x="938287" y="3030794"/>
                <a:ext cx="17781" cy="1836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06" extrusionOk="0">
                    <a:moveTo>
                      <a:pt x="191" y="1"/>
                    </a:moveTo>
                    <a:cubicBezTo>
                      <a:pt x="167" y="1"/>
                      <a:pt x="131" y="1"/>
                      <a:pt x="119" y="13"/>
                    </a:cubicBezTo>
                    <a:cubicBezTo>
                      <a:pt x="95" y="25"/>
                      <a:pt x="72" y="25"/>
                      <a:pt x="60" y="60"/>
                    </a:cubicBezTo>
                    <a:cubicBezTo>
                      <a:pt x="48" y="72"/>
                      <a:pt x="36" y="108"/>
                      <a:pt x="12" y="120"/>
                    </a:cubicBezTo>
                    <a:cubicBezTo>
                      <a:pt x="0" y="144"/>
                      <a:pt x="0" y="168"/>
                      <a:pt x="0" y="191"/>
                    </a:cubicBezTo>
                    <a:lnTo>
                      <a:pt x="0" y="251"/>
                    </a:lnTo>
                    <a:lnTo>
                      <a:pt x="48" y="346"/>
                    </a:lnTo>
                    <a:cubicBezTo>
                      <a:pt x="60" y="358"/>
                      <a:pt x="72" y="358"/>
                      <a:pt x="95" y="370"/>
                    </a:cubicBezTo>
                    <a:cubicBezTo>
                      <a:pt x="119" y="382"/>
                      <a:pt x="155" y="406"/>
                      <a:pt x="191" y="406"/>
                    </a:cubicBezTo>
                    <a:cubicBezTo>
                      <a:pt x="226" y="406"/>
                      <a:pt x="250" y="406"/>
                      <a:pt x="274" y="382"/>
                    </a:cubicBezTo>
                    <a:cubicBezTo>
                      <a:pt x="298" y="370"/>
                      <a:pt x="310" y="370"/>
                      <a:pt x="333" y="346"/>
                    </a:cubicBezTo>
                    <a:cubicBezTo>
                      <a:pt x="345" y="322"/>
                      <a:pt x="357" y="299"/>
                      <a:pt x="369" y="287"/>
                    </a:cubicBezTo>
                    <a:cubicBezTo>
                      <a:pt x="393" y="251"/>
                      <a:pt x="393" y="239"/>
                      <a:pt x="393" y="215"/>
                    </a:cubicBezTo>
                    <a:lnTo>
                      <a:pt x="393" y="156"/>
                    </a:lnTo>
                    <a:lnTo>
                      <a:pt x="345" y="60"/>
                    </a:lnTo>
                    <a:cubicBezTo>
                      <a:pt x="333" y="49"/>
                      <a:pt x="310" y="49"/>
                      <a:pt x="298" y="25"/>
                    </a:cubicBezTo>
                    <a:cubicBezTo>
                      <a:pt x="274" y="13"/>
                      <a:pt x="238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95" name="Google Shape;2295;p38"/>
              <p:cNvSpPr/>
              <p:nvPr/>
            </p:nvSpPr>
            <p:spPr>
              <a:xfrm>
                <a:off x="983531" y="3030794"/>
                <a:ext cx="17284" cy="1303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88" extrusionOk="0">
                    <a:moveTo>
                      <a:pt x="191" y="1"/>
                    </a:moveTo>
                    <a:cubicBezTo>
                      <a:pt x="0" y="1"/>
                      <a:pt x="0" y="287"/>
                      <a:pt x="191" y="287"/>
                    </a:cubicBezTo>
                    <a:cubicBezTo>
                      <a:pt x="194" y="287"/>
                      <a:pt x="198" y="287"/>
                      <a:pt x="202" y="287"/>
                    </a:cubicBezTo>
                    <a:cubicBezTo>
                      <a:pt x="381" y="287"/>
                      <a:pt x="377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96" name="Google Shape;2296;p38"/>
              <p:cNvSpPr/>
              <p:nvPr/>
            </p:nvSpPr>
            <p:spPr>
              <a:xfrm>
                <a:off x="961949" y="2988807"/>
                <a:ext cx="14614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23" h="275" extrusionOk="0">
                    <a:moveTo>
                      <a:pt x="168" y="0"/>
                    </a:moveTo>
                    <a:cubicBezTo>
                      <a:pt x="1" y="0"/>
                      <a:pt x="1" y="274"/>
                      <a:pt x="168" y="274"/>
                    </a:cubicBezTo>
                    <a:cubicBezTo>
                      <a:pt x="322" y="274"/>
                      <a:pt x="322" y="0"/>
                      <a:pt x="1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97" name="Google Shape;2297;p38"/>
              <p:cNvSpPr/>
              <p:nvPr/>
            </p:nvSpPr>
            <p:spPr>
              <a:xfrm>
                <a:off x="937744" y="2909630"/>
                <a:ext cx="5429" cy="4389"/>
              </a:xfrm>
              <a:custGeom>
                <a:avLst/>
                <a:gdLst/>
                <a:ahLst/>
                <a:cxnLst/>
                <a:rect l="l" t="t" r="r" b="b"/>
                <a:pathLst>
                  <a:path w="120" h="97" extrusionOk="0">
                    <a:moveTo>
                      <a:pt x="60" y="0"/>
                    </a:moveTo>
                    <a:cubicBezTo>
                      <a:pt x="0" y="0"/>
                      <a:pt x="0" y="95"/>
                      <a:pt x="60" y="95"/>
                    </a:cubicBezTo>
                    <a:cubicBezTo>
                      <a:pt x="63" y="96"/>
                      <a:pt x="66" y="96"/>
                      <a:pt x="69" y="96"/>
                    </a:cubicBezTo>
                    <a:cubicBezTo>
                      <a:pt x="119" y="96"/>
                      <a:pt x="116" y="0"/>
                      <a:pt x="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98" name="Google Shape;2298;p38"/>
              <p:cNvSpPr/>
              <p:nvPr/>
            </p:nvSpPr>
            <p:spPr>
              <a:xfrm>
                <a:off x="813820" y="3132095"/>
                <a:ext cx="24840" cy="1941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29" extrusionOk="0">
                    <a:moveTo>
                      <a:pt x="287" y="0"/>
                    </a:moveTo>
                    <a:cubicBezTo>
                      <a:pt x="1" y="0"/>
                      <a:pt x="1" y="429"/>
                      <a:pt x="287" y="429"/>
                    </a:cubicBezTo>
                    <a:cubicBezTo>
                      <a:pt x="548" y="429"/>
                      <a:pt x="548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299" name="Google Shape;2299;p38"/>
              <p:cNvSpPr/>
              <p:nvPr/>
            </p:nvSpPr>
            <p:spPr>
              <a:xfrm>
                <a:off x="676459" y="3060972"/>
                <a:ext cx="14071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39" extrusionOk="0">
                    <a:moveTo>
                      <a:pt x="144" y="1"/>
                    </a:moveTo>
                    <a:cubicBezTo>
                      <a:pt x="1" y="1"/>
                      <a:pt x="1" y="239"/>
                      <a:pt x="144" y="239"/>
                    </a:cubicBezTo>
                    <a:cubicBezTo>
                      <a:pt x="310" y="239"/>
                      <a:pt x="310" y="1"/>
                      <a:pt x="1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300" name="Google Shape;2300;p38"/>
              <p:cNvSpPr/>
              <p:nvPr/>
            </p:nvSpPr>
            <p:spPr>
              <a:xfrm>
                <a:off x="710392" y="2909087"/>
                <a:ext cx="22668" cy="17284"/>
              </a:xfrm>
              <a:custGeom>
                <a:avLst/>
                <a:gdLst/>
                <a:ahLst/>
                <a:cxnLst/>
                <a:rect l="l" t="t" r="r" b="b"/>
                <a:pathLst>
                  <a:path w="501" h="382" extrusionOk="0">
                    <a:moveTo>
                      <a:pt x="263" y="0"/>
                    </a:moveTo>
                    <a:cubicBezTo>
                      <a:pt x="1" y="0"/>
                      <a:pt x="1" y="381"/>
                      <a:pt x="263" y="381"/>
                    </a:cubicBezTo>
                    <a:cubicBezTo>
                      <a:pt x="501" y="381"/>
                      <a:pt x="501" y="0"/>
                      <a:pt x="2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301" name="Google Shape;2301;p38"/>
              <p:cNvSpPr/>
              <p:nvPr/>
            </p:nvSpPr>
            <p:spPr>
              <a:xfrm>
                <a:off x="2513914" y="3039435"/>
                <a:ext cx="18912" cy="15112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34" extrusionOk="0">
                    <a:moveTo>
                      <a:pt x="215" y="0"/>
                    </a:moveTo>
                    <a:cubicBezTo>
                      <a:pt x="1" y="0"/>
                      <a:pt x="1" y="334"/>
                      <a:pt x="215" y="334"/>
                    </a:cubicBezTo>
                    <a:cubicBezTo>
                      <a:pt x="418" y="334"/>
                      <a:pt x="418" y="0"/>
                      <a:pt x="2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302" name="Google Shape;2302;p38"/>
              <p:cNvSpPr/>
              <p:nvPr/>
            </p:nvSpPr>
            <p:spPr>
              <a:xfrm>
                <a:off x="2870528" y="2926868"/>
                <a:ext cx="15157" cy="16741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70" extrusionOk="0">
                    <a:moveTo>
                      <a:pt x="168" y="0"/>
                    </a:moveTo>
                    <a:cubicBezTo>
                      <a:pt x="156" y="0"/>
                      <a:pt x="144" y="0"/>
                      <a:pt x="144" y="24"/>
                    </a:cubicBezTo>
                    <a:cubicBezTo>
                      <a:pt x="120" y="24"/>
                      <a:pt x="108" y="36"/>
                      <a:pt x="96" y="48"/>
                    </a:cubicBezTo>
                    <a:cubicBezTo>
                      <a:pt x="96" y="48"/>
                      <a:pt x="96" y="60"/>
                      <a:pt x="84" y="60"/>
                    </a:cubicBezTo>
                    <a:cubicBezTo>
                      <a:pt x="84" y="60"/>
                      <a:pt x="84" y="83"/>
                      <a:pt x="60" y="83"/>
                    </a:cubicBezTo>
                    <a:lnTo>
                      <a:pt x="48" y="107"/>
                    </a:lnTo>
                    <a:cubicBezTo>
                      <a:pt x="37" y="131"/>
                      <a:pt x="25" y="155"/>
                      <a:pt x="1" y="179"/>
                    </a:cubicBezTo>
                    <a:lnTo>
                      <a:pt x="1" y="262"/>
                    </a:lnTo>
                    <a:cubicBezTo>
                      <a:pt x="1" y="274"/>
                      <a:pt x="25" y="286"/>
                      <a:pt x="25" y="286"/>
                    </a:cubicBezTo>
                    <a:cubicBezTo>
                      <a:pt x="37" y="321"/>
                      <a:pt x="48" y="333"/>
                      <a:pt x="84" y="345"/>
                    </a:cubicBezTo>
                    <a:cubicBezTo>
                      <a:pt x="96" y="369"/>
                      <a:pt x="108" y="369"/>
                      <a:pt x="144" y="369"/>
                    </a:cubicBezTo>
                    <a:lnTo>
                      <a:pt x="203" y="369"/>
                    </a:lnTo>
                    <a:cubicBezTo>
                      <a:pt x="227" y="369"/>
                      <a:pt x="239" y="345"/>
                      <a:pt x="275" y="321"/>
                    </a:cubicBezTo>
                    <a:cubicBezTo>
                      <a:pt x="287" y="310"/>
                      <a:pt x="298" y="274"/>
                      <a:pt x="322" y="250"/>
                    </a:cubicBezTo>
                    <a:cubicBezTo>
                      <a:pt x="322" y="214"/>
                      <a:pt x="334" y="191"/>
                      <a:pt x="334" y="143"/>
                    </a:cubicBezTo>
                    <a:cubicBezTo>
                      <a:pt x="310" y="143"/>
                      <a:pt x="310" y="131"/>
                      <a:pt x="310" y="107"/>
                    </a:cubicBezTo>
                    <a:cubicBezTo>
                      <a:pt x="310" y="95"/>
                      <a:pt x="287" y="95"/>
                      <a:pt x="287" y="83"/>
                    </a:cubicBezTo>
                    <a:cubicBezTo>
                      <a:pt x="287" y="60"/>
                      <a:pt x="275" y="60"/>
                      <a:pt x="275" y="48"/>
                    </a:cubicBezTo>
                    <a:cubicBezTo>
                      <a:pt x="263" y="36"/>
                      <a:pt x="239" y="24"/>
                      <a:pt x="227" y="24"/>
                    </a:cubicBezTo>
                    <a:cubicBezTo>
                      <a:pt x="215" y="24"/>
                      <a:pt x="215" y="0"/>
                      <a:pt x="2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303" name="Google Shape;2303;p38"/>
              <p:cNvSpPr/>
              <p:nvPr/>
            </p:nvSpPr>
            <p:spPr>
              <a:xfrm>
                <a:off x="2790265" y="2892890"/>
                <a:ext cx="16198" cy="12985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7" extrusionOk="0">
                    <a:moveTo>
                      <a:pt x="179" y="1"/>
                    </a:moveTo>
                    <a:cubicBezTo>
                      <a:pt x="1" y="1"/>
                      <a:pt x="1" y="287"/>
                      <a:pt x="179" y="287"/>
                    </a:cubicBezTo>
                    <a:cubicBezTo>
                      <a:pt x="358" y="287"/>
                      <a:pt x="358" y="1"/>
                      <a:pt x="1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304" name="Google Shape;2304;p38"/>
              <p:cNvSpPr/>
              <p:nvPr/>
            </p:nvSpPr>
            <p:spPr>
              <a:xfrm>
                <a:off x="2788682" y="2941391"/>
                <a:ext cx="12397" cy="10271"/>
              </a:xfrm>
              <a:custGeom>
                <a:avLst/>
                <a:gdLst/>
                <a:ahLst/>
                <a:cxnLst/>
                <a:rect l="l" t="t" r="r" b="b"/>
                <a:pathLst>
                  <a:path w="274" h="227" extrusionOk="0">
                    <a:moveTo>
                      <a:pt x="131" y="0"/>
                    </a:moveTo>
                    <a:cubicBezTo>
                      <a:pt x="0" y="0"/>
                      <a:pt x="0" y="227"/>
                      <a:pt x="131" y="227"/>
                    </a:cubicBezTo>
                    <a:cubicBezTo>
                      <a:pt x="274" y="203"/>
                      <a:pt x="274" y="0"/>
                      <a:pt x="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305" name="Google Shape;2305;p38"/>
              <p:cNvSpPr/>
              <p:nvPr/>
            </p:nvSpPr>
            <p:spPr>
              <a:xfrm>
                <a:off x="2797278" y="2949988"/>
                <a:ext cx="10814" cy="8144"/>
              </a:xfrm>
              <a:custGeom>
                <a:avLst/>
                <a:gdLst/>
                <a:ahLst/>
                <a:cxnLst/>
                <a:rect l="l" t="t" r="r" b="b"/>
                <a:pathLst>
                  <a:path w="239" h="180" extrusionOk="0">
                    <a:moveTo>
                      <a:pt x="120" y="1"/>
                    </a:moveTo>
                    <a:cubicBezTo>
                      <a:pt x="1" y="1"/>
                      <a:pt x="1" y="180"/>
                      <a:pt x="120" y="180"/>
                    </a:cubicBezTo>
                    <a:cubicBezTo>
                      <a:pt x="239" y="180"/>
                      <a:pt x="239" y="1"/>
                      <a:pt x="1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  <p:sp>
            <p:nvSpPr>
              <p:cNvPr id="2306" name="Google Shape;2306;p38"/>
              <p:cNvSpPr/>
              <p:nvPr/>
            </p:nvSpPr>
            <p:spPr>
              <a:xfrm>
                <a:off x="2522556" y="2747475"/>
                <a:ext cx="14569" cy="1402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10" extrusionOk="0">
                    <a:moveTo>
                      <a:pt x="155" y="0"/>
                    </a:moveTo>
                    <a:cubicBezTo>
                      <a:pt x="143" y="0"/>
                      <a:pt x="108" y="0"/>
                      <a:pt x="96" y="12"/>
                    </a:cubicBezTo>
                    <a:cubicBezTo>
                      <a:pt x="84" y="12"/>
                      <a:pt x="60" y="24"/>
                      <a:pt x="48" y="48"/>
                    </a:cubicBezTo>
                    <a:cubicBezTo>
                      <a:pt x="36" y="60"/>
                      <a:pt x="24" y="72"/>
                      <a:pt x="24" y="84"/>
                    </a:cubicBezTo>
                    <a:cubicBezTo>
                      <a:pt x="0" y="107"/>
                      <a:pt x="0" y="131"/>
                      <a:pt x="0" y="143"/>
                    </a:cubicBezTo>
                    <a:lnTo>
                      <a:pt x="0" y="191"/>
                    </a:lnTo>
                    <a:cubicBezTo>
                      <a:pt x="24" y="226"/>
                      <a:pt x="24" y="238"/>
                      <a:pt x="48" y="262"/>
                    </a:cubicBezTo>
                    <a:lnTo>
                      <a:pt x="84" y="298"/>
                    </a:lnTo>
                    <a:cubicBezTo>
                      <a:pt x="108" y="310"/>
                      <a:pt x="119" y="310"/>
                      <a:pt x="155" y="310"/>
                    </a:cubicBezTo>
                    <a:cubicBezTo>
                      <a:pt x="167" y="310"/>
                      <a:pt x="191" y="310"/>
                      <a:pt x="215" y="298"/>
                    </a:cubicBezTo>
                    <a:cubicBezTo>
                      <a:pt x="227" y="298"/>
                      <a:pt x="239" y="274"/>
                      <a:pt x="250" y="262"/>
                    </a:cubicBezTo>
                    <a:cubicBezTo>
                      <a:pt x="274" y="250"/>
                      <a:pt x="286" y="238"/>
                      <a:pt x="286" y="226"/>
                    </a:cubicBezTo>
                    <a:cubicBezTo>
                      <a:pt x="298" y="203"/>
                      <a:pt x="298" y="179"/>
                      <a:pt x="298" y="167"/>
                    </a:cubicBezTo>
                    <a:cubicBezTo>
                      <a:pt x="322" y="143"/>
                      <a:pt x="322" y="131"/>
                      <a:pt x="298" y="119"/>
                    </a:cubicBezTo>
                    <a:cubicBezTo>
                      <a:pt x="286" y="84"/>
                      <a:pt x="286" y="72"/>
                      <a:pt x="262" y="48"/>
                    </a:cubicBezTo>
                    <a:lnTo>
                      <a:pt x="227" y="12"/>
                    </a:ln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89"/>
              </a:p>
            </p:txBody>
          </p:sp>
        </p:grpSp>
      </p:grpSp>
      <p:grpSp>
        <p:nvGrpSpPr>
          <p:cNvPr id="2307" name="Google Shape;2307;p38"/>
          <p:cNvGrpSpPr/>
          <p:nvPr/>
        </p:nvGrpSpPr>
        <p:grpSpPr>
          <a:xfrm>
            <a:off x="2151461" y="240999"/>
            <a:ext cx="803777" cy="660083"/>
            <a:chOff x="668641" y="1116349"/>
            <a:chExt cx="602833" cy="495062"/>
          </a:xfrm>
        </p:grpSpPr>
        <p:sp>
          <p:nvSpPr>
            <p:cNvPr id="2308" name="Google Shape;2308;p38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09" name="Google Shape;2309;p38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10" name="Google Shape;2310;p38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11" name="Google Shape;2311;p38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12" name="Google Shape;2312;p38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13" name="Google Shape;2313;p38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14" name="Google Shape;2314;p38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15" name="Google Shape;2315;p38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16" name="Google Shape;2316;p38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17" name="Google Shape;2317;p38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18" name="Google Shape;2318;p38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grpSp>
        <p:nvGrpSpPr>
          <p:cNvPr id="2319" name="Google Shape;2319;p38"/>
          <p:cNvGrpSpPr/>
          <p:nvPr/>
        </p:nvGrpSpPr>
        <p:grpSpPr>
          <a:xfrm rot="2041617">
            <a:off x="9037203" y="1168433"/>
            <a:ext cx="1833108" cy="752825"/>
            <a:chOff x="653294" y="4365134"/>
            <a:chExt cx="1374789" cy="564602"/>
          </a:xfrm>
        </p:grpSpPr>
        <p:sp>
          <p:nvSpPr>
            <p:cNvPr id="2320" name="Google Shape;2320;p38"/>
            <p:cNvSpPr/>
            <p:nvPr/>
          </p:nvSpPr>
          <p:spPr>
            <a:xfrm>
              <a:off x="2007587" y="4909738"/>
              <a:ext cx="20496" cy="19998"/>
            </a:xfrm>
            <a:custGeom>
              <a:avLst/>
              <a:gdLst/>
              <a:ahLst/>
              <a:cxnLst/>
              <a:rect l="l" t="t" r="r" b="b"/>
              <a:pathLst>
                <a:path w="453" h="442" extrusionOk="0">
                  <a:moveTo>
                    <a:pt x="167" y="1"/>
                  </a:moveTo>
                  <a:cubicBezTo>
                    <a:pt x="155" y="1"/>
                    <a:pt x="131" y="13"/>
                    <a:pt x="119" y="13"/>
                  </a:cubicBezTo>
                  <a:cubicBezTo>
                    <a:pt x="95" y="25"/>
                    <a:pt x="71" y="37"/>
                    <a:pt x="60" y="72"/>
                  </a:cubicBezTo>
                  <a:cubicBezTo>
                    <a:pt x="48" y="84"/>
                    <a:pt x="36" y="120"/>
                    <a:pt x="36" y="144"/>
                  </a:cubicBezTo>
                  <a:cubicBezTo>
                    <a:pt x="36" y="156"/>
                    <a:pt x="36" y="156"/>
                    <a:pt x="12" y="179"/>
                  </a:cubicBezTo>
                  <a:cubicBezTo>
                    <a:pt x="0" y="215"/>
                    <a:pt x="0" y="251"/>
                    <a:pt x="12" y="298"/>
                  </a:cubicBezTo>
                  <a:cubicBezTo>
                    <a:pt x="36" y="322"/>
                    <a:pt x="48" y="358"/>
                    <a:pt x="71" y="382"/>
                  </a:cubicBezTo>
                  <a:cubicBezTo>
                    <a:pt x="95" y="394"/>
                    <a:pt x="107" y="394"/>
                    <a:pt x="119" y="418"/>
                  </a:cubicBezTo>
                  <a:cubicBezTo>
                    <a:pt x="155" y="429"/>
                    <a:pt x="191" y="441"/>
                    <a:pt x="226" y="441"/>
                  </a:cubicBezTo>
                  <a:cubicBezTo>
                    <a:pt x="250" y="441"/>
                    <a:pt x="286" y="441"/>
                    <a:pt x="298" y="429"/>
                  </a:cubicBezTo>
                  <a:cubicBezTo>
                    <a:pt x="333" y="418"/>
                    <a:pt x="345" y="394"/>
                    <a:pt x="369" y="382"/>
                  </a:cubicBezTo>
                  <a:cubicBezTo>
                    <a:pt x="429" y="334"/>
                    <a:pt x="452" y="251"/>
                    <a:pt x="429" y="179"/>
                  </a:cubicBezTo>
                  <a:cubicBezTo>
                    <a:pt x="429" y="156"/>
                    <a:pt x="429" y="156"/>
                    <a:pt x="417" y="144"/>
                  </a:cubicBezTo>
                  <a:cubicBezTo>
                    <a:pt x="417" y="132"/>
                    <a:pt x="405" y="120"/>
                    <a:pt x="405" y="96"/>
                  </a:cubicBezTo>
                  <a:cubicBezTo>
                    <a:pt x="393" y="72"/>
                    <a:pt x="369" y="60"/>
                    <a:pt x="345" y="37"/>
                  </a:cubicBezTo>
                  <a:cubicBezTo>
                    <a:pt x="333" y="25"/>
                    <a:pt x="310" y="25"/>
                    <a:pt x="298" y="13"/>
                  </a:cubicBezTo>
                  <a:cubicBezTo>
                    <a:pt x="274" y="1"/>
                    <a:pt x="250" y="1"/>
                    <a:pt x="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21" name="Google Shape;2321;p38"/>
            <p:cNvSpPr/>
            <p:nvPr/>
          </p:nvSpPr>
          <p:spPr>
            <a:xfrm>
              <a:off x="1845432" y="4850242"/>
              <a:ext cx="21582" cy="21175"/>
            </a:xfrm>
            <a:custGeom>
              <a:avLst/>
              <a:gdLst/>
              <a:ahLst/>
              <a:cxnLst/>
              <a:rect l="l" t="t" r="r" b="b"/>
              <a:pathLst>
                <a:path w="477" h="468" extrusionOk="0">
                  <a:moveTo>
                    <a:pt x="238" y="0"/>
                  </a:moveTo>
                  <a:cubicBezTo>
                    <a:pt x="223" y="0"/>
                    <a:pt x="209" y="6"/>
                    <a:pt x="191" y="18"/>
                  </a:cubicBezTo>
                  <a:cubicBezTo>
                    <a:pt x="179" y="18"/>
                    <a:pt x="143" y="18"/>
                    <a:pt x="131" y="30"/>
                  </a:cubicBezTo>
                  <a:cubicBezTo>
                    <a:pt x="119" y="30"/>
                    <a:pt x="107" y="42"/>
                    <a:pt x="84" y="54"/>
                  </a:cubicBezTo>
                  <a:lnTo>
                    <a:pt x="48" y="101"/>
                  </a:lnTo>
                  <a:cubicBezTo>
                    <a:pt x="24" y="113"/>
                    <a:pt x="12" y="137"/>
                    <a:pt x="12" y="149"/>
                  </a:cubicBezTo>
                  <a:cubicBezTo>
                    <a:pt x="0" y="173"/>
                    <a:pt x="0" y="209"/>
                    <a:pt x="0" y="232"/>
                  </a:cubicBezTo>
                  <a:cubicBezTo>
                    <a:pt x="0" y="256"/>
                    <a:pt x="0" y="280"/>
                    <a:pt x="12" y="292"/>
                  </a:cubicBezTo>
                  <a:cubicBezTo>
                    <a:pt x="24" y="316"/>
                    <a:pt x="24" y="328"/>
                    <a:pt x="48" y="351"/>
                  </a:cubicBezTo>
                  <a:lnTo>
                    <a:pt x="72" y="399"/>
                  </a:lnTo>
                  <a:cubicBezTo>
                    <a:pt x="84" y="411"/>
                    <a:pt x="107" y="435"/>
                    <a:pt x="119" y="435"/>
                  </a:cubicBezTo>
                  <a:cubicBezTo>
                    <a:pt x="131" y="447"/>
                    <a:pt x="143" y="447"/>
                    <a:pt x="179" y="459"/>
                  </a:cubicBezTo>
                  <a:cubicBezTo>
                    <a:pt x="191" y="465"/>
                    <a:pt x="206" y="468"/>
                    <a:pt x="220" y="468"/>
                  </a:cubicBezTo>
                  <a:cubicBezTo>
                    <a:pt x="235" y="468"/>
                    <a:pt x="250" y="465"/>
                    <a:pt x="262" y="459"/>
                  </a:cubicBezTo>
                  <a:cubicBezTo>
                    <a:pt x="286" y="459"/>
                    <a:pt x="310" y="459"/>
                    <a:pt x="322" y="447"/>
                  </a:cubicBezTo>
                  <a:cubicBezTo>
                    <a:pt x="357" y="435"/>
                    <a:pt x="381" y="411"/>
                    <a:pt x="405" y="399"/>
                  </a:cubicBezTo>
                  <a:lnTo>
                    <a:pt x="417" y="387"/>
                  </a:lnTo>
                  <a:cubicBezTo>
                    <a:pt x="429" y="375"/>
                    <a:pt x="441" y="340"/>
                    <a:pt x="465" y="328"/>
                  </a:cubicBezTo>
                  <a:cubicBezTo>
                    <a:pt x="476" y="292"/>
                    <a:pt x="476" y="280"/>
                    <a:pt x="476" y="256"/>
                  </a:cubicBezTo>
                  <a:cubicBezTo>
                    <a:pt x="465" y="209"/>
                    <a:pt x="465" y="197"/>
                    <a:pt x="465" y="185"/>
                  </a:cubicBezTo>
                  <a:cubicBezTo>
                    <a:pt x="441" y="149"/>
                    <a:pt x="429" y="125"/>
                    <a:pt x="405" y="89"/>
                  </a:cubicBezTo>
                  <a:lnTo>
                    <a:pt x="381" y="78"/>
                  </a:lnTo>
                  <a:cubicBezTo>
                    <a:pt x="369" y="54"/>
                    <a:pt x="357" y="42"/>
                    <a:pt x="346" y="42"/>
                  </a:cubicBezTo>
                  <a:cubicBezTo>
                    <a:pt x="322" y="30"/>
                    <a:pt x="310" y="30"/>
                    <a:pt x="286" y="18"/>
                  </a:cubicBezTo>
                  <a:cubicBezTo>
                    <a:pt x="268" y="6"/>
                    <a:pt x="25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22" name="Google Shape;2322;p38"/>
            <p:cNvSpPr/>
            <p:nvPr/>
          </p:nvSpPr>
          <p:spPr>
            <a:xfrm>
              <a:off x="1942933" y="4802554"/>
              <a:ext cx="26423" cy="19998"/>
            </a:xfrm>
            <a:custGeom>
              <a:avLst/>
              <a:gdLst/>
              <a:ahLst/>
              <a:cxnLst/>
              <a:rect l="l" t="t" r="r" b="b"/>
              <a:pathLst>
                <a:path w="584" h="442" extrusionOk="0">
                  <a:moveTo>
                    <a:pt x="286" y="0"/>
                  </a:moveTo>
                  <a:cubicBezTo>
                    <a:pt x="0" y="0"/>
                    <a:pt x="0" y="441"/>
                    <a:pt x="286" y="441"/>
                  </a:cubicBezTo>
                  <a:cubicBezTo>
                    <a:pt x="584" y="429"/>
                    <a:pt x="584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23" name="Google Shape;2323;p38"/>
            <p:cNvSpPr/>
            <p:nvPr/>
          </p:nvSpPr>
          <p:spPr>
            <a:xfrm>
              <a:off x="1875067" y="4772376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50" y="1"/>
                  </a:moveTo>
                  <a:cubicBezTo>
                    <a:pt x="0" y="1"/>
                    <a:pt x="0" y="382"/>
                    <a:pt x="250" y="382"/>
                  </a:cubicBezTo>
                  <a:cubicBezTo>
                    <a:pt x="254" y="382"/>
                    <a:pt x="258" y="382"/>
                    <a:pt x="261" y="382"/>
                  </a:cubicBezTo>
                  <a:cubicBezTo>
                    <a:pt x="500" y="382"/>
                    <a:pt x="496" y="1"/>
                    <a:pt x="25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24" name="Google Shape;2324;p38"/>
            <p:cNvSpPr/>
            <p:nvPr/>
          </p:nvSpPr>
          <p:spPr>
            <a:xfrm>
              <a:off x="1873438" y="4722834"/>
              <a:ext cx="7058" cy="5429"/>
            </a:xfrm>
            <a:custGeom>
              <a:avLst/>
              <a:gdLst/>
              <a:ahLst/>
              <a:cxnLst/>
              <a:rect l="l" t="t" r="r" b="b"/>
              <a:pathLst>
                <a:path w="156" h="120" extrusionOk="0">
                  <a:moveTo>
                    <a:pt x="84" y="0"/>
                  </a:moveTo>
                  <a:cubicBezTo>
                    <a:pt x="0" y="0"/>
                    <a:pt x="0" y="119"/>
                    <a:pt x="84" y="119"/>
                  </a:cubicBezTo>
                  <a:cubicBezTo>
                    <a:pt x="155" y="108"/>
                    <a:pt x="155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25" name="Google Shape;2325;p38"/>
            <p:cNvSpPr/>
            <p:nvPr/>
          </p:nvSpPr>
          <p:spPr>
            <a:xfrm>
              <a:off x="2009170" y="4712066"/>
              <a:ext cx="17284" cy="17827"/>
            </a:xfrm>
            <a:custGeom>
              <a:avLst/>
              <a:gdLst/>
              <a:ahLst/>
              <a:cxnLst/>
              <a:rect l="l" t="t" r="r" b="b"/>
              <a:pathLst>
                <a:path w="382" h="394" extrusionOk="0">
                  <a:moveTo>
                    <a:pt x="191" y="0"/>
                  </a:moveTo>
                  <a:cubicBezTo>
                    <a:pt x="156" y="0"/>
                    <a:pt x="144" y="0"/>
                    <a:pt x="120" y="24"/>
                  </a:cubicBezTo>
                  <a:cubicBezTo>
                    <a:pt x="84" y="36"/>
                    <a:pt x="72" y="36"/>
                    <a:pt x="60" y="60"/>
                  </a:cubicBezTo>
                  <a:cubicBezTo>
                    <a:pt x="36" y="84"/>
                    <a:pt x="25" y="96"/>
                    <a:pt x="13" y="119"/>
                  </a:cubicBezTo>
                  <a:cubicBezTo>
                    <a:pt x="1" y="131"/>
                    <a:pt x="1" y="167"/>
                    <a:pt x="1" y="191"/>
                  </a:cubicBezTo>
                  <a:lnTo>
                    <a:pt x="1" y="238"/>
                  </a:lnTo>
                  <a:lnTo>
                    <a:pt x="36" y="334"/>
                  </a:lnTo>
                  <a:cubicBezTo>
                    <a:pt x="60" y="346"/>
                    <a:pt x="72" y="346"/>
                    <a:pt x="84" y="357"/>
                  </a:cubicBezTo>
                  <a:cubicBezTo>
                    <a:pt x="120" y="381"/>
                    <a:pt x="144" y="393"/>
                    <a:pt x="179" y="393"/>
                  </a:cubicBezTo>
                  <a:cubicBezTo>
                    <a:pt x="203" y="393"/>
                    <a:pt x="215" y="393"/>
                    <a:pt x="251" y="381"/>
                  </a:cubicBezTo>
                  <a:cubicBezTo>
                    <a:pt x="275" y="357"/>
                    <a:pt x="298" y="357"/>
                    <a:pt x="310" y="334"/>
                  </a:cubicBezTo>
                  <a:cubicBezTo>
                    <a:pt x="322" y="322"/>
                    <a:pt x="334" y="298"/>
                    <a:pt x="358" y="274"/>
                  </a:cubicBezTo>
                  <a:cubicBezTo>
                    <a:pt x="370" y="262"/>
                    <a:pt x="370" y="226"/>
                    <a:pt x="370" y="203"/>
                  </a:cubicBezTo>
                  <a:cubicBezTo>
                    <a:pt x="382" y="203"/>
                    <a:pt x="370" y="179"/>
                    <a:pt x="370" y="155"/>
                  </a:cubicBezTo>
                  <a:lnTo>
                    <a:pt x="322" y="60"/>
                  </a:lnTo>
                  <a:lnTo>
                    <a:pt x="275" y="36"/>
                  </a:lnTo>
                  <a:cubicBezTo>
                    <a:pt x="251" y="24"/>
                    <a:pt x="215" y="0"/>
                    <a:pt x="1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26" name="Google Shape;2326;p38"/>
            <p:cNvSpPr/>
            <p:nvPr/>
          </p:nvSpPr>
          <p:spPr>
            <a:xfrm>
              <a:off x="1826565" y="4789614"/>
              <a:ext cx="14569" cy="8144"/>
            </a:xfrm>
            <a:custGeom>
              <a:avLst/>
              <a:gdLst/>
              <a:ahLst/>
              <a:cxnLst/>
              <a:rect l="l" t="t" r="r" b="b"/>
              <a:pathLst>
                <a:path w="322" h="180" extrusionOk="0">
                  <a:moveTo>
                    <a:pt x="251" y="1"/>
                  </a:moveTo>
                  <a:cubicBezTo>
                    <a:pt x="227" y="1"/>
                    <a:pt x="179" y="1"/>
                    <a:pt x="143" y="13"/>
                  </a:cubicBezTo>
                  <a:cubicBezTo>
                    <a:pt x="120" y="13"/>
                    <a:pt x="84" y="36"/>
                    <a:pt x="60" y="36"/>
                  </a:cubicBezTo>
                  <a:cubicBezTo>
                    <a:pt x="48" y="36"/>
                    <a:pt x="24" y="48"/>
                    <a:pt x="12" y="60"/>
                  </a:cubicBezTo>
                  <a:cubicBezTo>
                    <a:pt x="1" y="72"/>
                    <a:pt x="1" y="108"/>
                    <a:pt x="1" y="120"/>
                  </a:cubicBezTo>
                  <a:cubicBezTo>
                    <a:pt x="1" y="132"/>
                    <a:pt x="12" y="156"/>
                    <a:pt x="24" y="167"/>
                  </a:cubicBezTo>
                  <a:cubicBezTo>
                    <a:pt x="48" y="179"/>
                    <a:pt x="72" y="179"/>
                    <a:pt x="84" y="179"/>
                  </a:cubicBezTo>
                  <a:cubicBezTo>
                    <a:pt x="120" y="179"/>
                    <a:pt x="143" y="167"/>
                    <a:pt x="179" y="167"/>
                  </a:cubicBezTo>
                  <a:cubicBezTo>
                    <a:pt x="191" y="167"/>
                    <a:pt x="203" y="156"/>
                    <a:pt x="239" y="156"/>
                  </a:cubicBezTo>
                  <a:cubicBezTo>
                    <a:pt x="251" y="156"/>
                    <a:pt x="262" y="132"/>
                    <a:pt x="286" y="132"/>
                  </a:cubicBezTo>
                  <a:cubicBezTo>
                    <a:pt x="286" y="132"/>
                    <a:pt x="298" y="132"/>
                    <a:pt x="298" y="120"/>
                  </a:cubicBezTo>
                  <a:lnTo>
                    <a:pt x="310" y="108"/>
                  </a:lnTo>
                  <a:cubicBezTo>
                    <a:pt x="322" y="72"/>
                    <a:pt x="322" y="60"/>
                    <a:pt x="310" y="48"/>
                  </a:cubicBezTo>
                  <a:cubicBezTo>
                    <a:pt x="298" y="13"/>
                    <a:pt x="286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27" name="Google Shape;2327;p38"/>
            <p:cNvSpPr/>
            <p:nvPr/>
          </p:nvSpPr>
          <p:spPr>
            <a:xfrm>
              <a:off x="1940218" y="4722834"/>
              <a:ext cx="15655" cy="16198"/>
            </a:xfrm>
            <a:custGeom>
              <a:avLst/>
              <a:gdLst/>
              <a:ahLst/>
              <a:cxnLst/>
              <a:rect l="l" t="t" r="r" b="b"/>
              <a:pathLst>
                <a:path w="346" h="358" extrusionOk="0">
                  <a:moveTo>
                    <a:pt x="179" y="0"/>
                  </a:moveTo>
                  <a:cubicBezTo>
                    <a:pt x="156" y="0"/>
                    <a:pt x="132" y="0"/>
                    <a:pt x="108" y="24"/>
                  </a:cubicBezTo>
                  <a:cubicBezTo>
                    <a:pt x="96" y="24"/>
                    <a:pt x="60" y="36"/>
                    <a:pt x="48" y="48"/>
                  </a:cubicBezTo>
                  <a:cubicBezTo>
                    <a:pt x="36" y="60"/>
                    <a:pt x="13" y="84"/>
                    <a:pt x="13" y="108"/>
                  </a:cubicBezTo>
                  <a:cubicBezTo>
                    <a:pt x="1" y="119"/>
                    <a:pt x="1" y="155"/>
                    <a:pt x="1" y="179"/>
                  </a:cubicBezTo>
                  <a:lnTo>
                    <a:pt x="1" y="227"/>
                  </a:lnTo>
                  <a:cubicBezTo>
                    <a:pt x="13" y="262"/>
                    <a:pt x="36" y="286"/>
                    <a:pt x="48" y="298"/>
                  </a:cubicBezTo>
                  <a:cubicBezTo>
                    <a:pt x="60" y="322"/>
                    <a:pt x="72" y="322"/>
                    <a:pt x="72" y="334"/>
                  </a:cubicBezTo>
                  <a:cubicBezTo>
                    <a:pt x="108" y="346"/>
                    <a:pt x="132" y="358"/>
                    <a:pt x="167" y="358"/>
                  </a:cubicBezTo>
                  <a:cubicBezTo>
                    <a:pt x="191" y="358"/>
                    <a:pt x="215" y="358"/>
                    <a:pt x="239" y="346"/>
                  </a:cubicBezTo>
                  <a:cubicBezTo>
                    <a:pt x="251" y="346"/>
                    <a:pt x="286" y="334"/>
                    <a:pt x="298" y="322"/>
                  </a:cubicBezTo>
                  <a:cubicBezTo>
                    <a:pt x="310" y="298"/>
                    <a:pt x="334" y="286"/>
                    <a:pt x="334" y="262"/>
                  </a:cubicBezTo>
                  <a:cubicBezTo>
                    <a:pt x="346" y="238"/>
                    <a:pt x="346" y="215"/>
                    <a:pt x="346" y="179"/>
                  </a:cubicBezTo>
                  <a:lnTo>
                    <a:pt x="346" y="143"/>
                  </a:lnTo>
                  <a:cubicBezTo>
                    <a:pt x="334" y="108"/>
                    <a:pt x="310" y="84"/>
                    <a:pt x="298" y="60"/>
                  </a:cubicBezTo>
                  <a:cubicBezTo>
                    <a:pt x="286" y="48"/>
                    <a:pt x="275" y="48"/>
                    <a:pt x="275" y="36"/>
                  </a:cubicBezTo>
                  <a:cubicBezTo>
                    <a:pt x="239" y="24"/>
                    <a:pt x="215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28" name="Google Shape;2328;p38"/>
            <p:cNvSpPr/>
            <p:nvPr/>
          </p:nvSpPr>
          <p:spPr>
            <a:xfrm>
              <a:off x="1169349" y="4787488"/>
              <a:ext cx="19998" cy="19953"/>
            </a:xfrm>
            <a:custGeom>
              <a:avLst/>
              <a:gdLst/>
              <a:ahLst/>
              <a:cxnLst/>
              <a:rect l="l" t="t" r="r" b="b"/>
              <a:pathLst>
                <a:path w="442" h="441" extrusionOk="0">
                  <a:moveTo>
                    <a:pt x="227" y="0"/>
                  </a:moveTo>
                  <a:cubicBezTo>
                    <a:pt x="191" y="0"/>
                    <a:pt x="168" y="0"/>
                    <a:pt x="132" y="12"/>
                  </a:cubicBezTo>
                  <a:cubicBezTo>
                    <a:pt x="108" y="36"/>
                    <a:pt x="84" y="48"/>
                    <a:pt x="60" y="60"/>
                  </a:cubicBezTo>
                  <a:cubicBezTo>
                    <a:pt x="49" y="72"/>
                    <a:pt x="25" y="107"/>
                    <a:pt x="13" y="131"/>
                  </a:cubicBezTo>
                  <a:cubicBezTo>
                    <a:pt x="1" y="167"/>
                    <a:pt x="1" y="191"/>
                    <a:pt x="1" y="226"/>
                  </a:cubicBezTo>
                  <a:cubicBezTo>
                    <a:pt x="1" y="238"/>
                    <a:pt x="1" y="274"/>
                    <a:pt x="13" y="286"/>
                  </a:cubicBezTo>
                  <a:cubicBezTo>
                    <a:pt x="25" y="310"/>
                    <a:pt x="49" y="357"/>
                    <a:pt x="72" y="369"/>
                  </a:cubicBezTo>
                  <a:lnTo>
                    <a:pt x="120" y="405"/>
                  </a:lnTo>
                  <a:cubicBezTo>
                    <a:pt x="144" y="417"/>
                    <a:pt x="191" y="441"/>
                    <a:pt x="227" y="441"/>
                  </a:cubicBezTo>
                  <a:cubicBezTo>
                    <a:pt x="251" y="441"/>
                    <a:pt x="287" y="441"/>
                    <a:pt x="310" y="417"/>
                  </a:cubicBezTo>
                  <a:cubicBezTo>
                    <a:pt x="346" y="405"/>
                    <a:pt x="358" y="393"/>
                    <a:pt x="382" y="381"/>
                  </a:cubicBezTo>
                  <a:cubicBezTo>
                    <a:pt x="406" y="357"/>
                    <a:pt x="418" y="333"/>
                    <a:pt x="430" y="298"/>
                  </a:cubicBezTo>
                  <a:cubicBezTo>
                    <a:pt x="441" y="274"/>
                    <a:pt x="441" y="238"/>
                    <a:pt x="441" y="214"/>
                  </a:cubicBezTo>
                  <a:cubicBezTo>
                    <a:pt x="441" y="179"/>
                    <a:pt x="430" y="167"/>
                    <a:pt x="430" y="155"/>
                  </a:cubicBezTo>
                  <a:cubicBezTo>
                    <a:pt x="418" y="119"/>
                    <a:pt x="406" y="83"/>
                    <a:pt x="370" y="60"/>
                  </a:cubicBezTo>
                  <a:cubicBezTo>
                    <a:pt x="358" y="48"/>
                    <a:pt x="346" y="48"/>
                    <a:pt x="322" y="36"/>
                  </a:cubicBezTo>
                  <a:cubicBezTo>
                    <a:pt x="299" y="12"/>
                    <a:pt x="251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29" name="Google Shape;2329;p38"/>
            <p:cNvSpPr/>
            <p:nvPr/>
          </p:nvSpPr>
          <p:spPr>
            <a:xfrm>
              <a:off x="1120892" y="4754053"/>
              <a:ext cx="16741" cy="17284"/>
            </a:xfrm>
            <a:custGeom>
              <a:avLst/>
              <a:gdLst/>
              <a:ahLst/>
              <a:cxnLst/>
              <a:rect l="l" t="t" r="r" b="b"/>
              <a:pathLst>
                <a:path w="370" h="382" extrusionOk="0">
                  <a:moveTo>
                    <a:pt x="155" y="1"/>
                  </a:moveTo>
                  <a:cubicBezTo>
                    <a:pt x="143" y="1"/>
                    <a:pt x="119" y="13"/>
                    <a:pt x="96" y="25"/>
                  </a:cubicBezTo>
                  <a:lnTo>
                    <a:pt x="84" y="49"/>
                  </a:lnTo>
                  <a:lnTo>
                    <a:pt x="72" y="60"/>
                  </a:lnTo>
                  <a:lnTo>
                    <a:pt x="60" y="72"/>
                  </a:lnTo>
                  <a:cubicBezTo>
                    <a:pt x="36" y="84"/>
                    <a:pt x="36" y="108"/>
                    <a:pt x="24" y="108"/>
                  </a:cubicBezTo>
                  <a:cubicBezTo>
                    <a:pt x="24" y="120"/>
                    <a:pt x="12" y="132"/>
                    <a:pt x="12" y="144"/>
                  </a:cubicBezTo>
                  <a:cubicBezTo>
                    <a:pt x="12" y="180"/>
                    <a:pt x="0" y="191"/>
                    <a:pt x="12" y="227"/>
                  </a:cubicBezTo>
                  <a:cubicBezTo>
                    <a:pt x="12" y="239"/>
                    <a:pt x="12" y="251"/>
                    <a:pt x="24" y="263"/>
                  </a:cubicBezTo>
                  <a:cubicBezTo>
                    <a:pt x="24" y="287"/>
                    <a:pt x="36" y="299"/>
                    <a:pt x="60" y="310"/>
                  </a:cubicBezTo>
                  <a:cubicBezTo>
                    <a:pt x="72" y="322"/>
                    <a:pt x="72" y="346"/>
                    <a:pt x="84" y="346"/>
                  </a:cubicBezTo>
                  <a:cubicBezTo>
                    <a:pt x="96" y="358"/>
                    <a:pt x="119" y="358"/>
                    <a:pt x="131" y="370"/>
                  </a:cubicBezTo>
                  <a:cubicBezTo>
                    <a:pt x="143" y="382"/>
                    <a:pt x="179" y="382"/>
                    <a:pt x="203" y="382"/>
                  </a:cubicBezTo>
                  <a:lnTo>
                    <a:pt x="250" y="382"/>
                  </a:lnTo>
                  <a:cubicBezTo>
                    <a:pt x="262" y="382"/>
                    <a:pt x="274" y="370"/>
                    <a:pt x="298" y="370"/>
                  </a:cubicBezTo>
                  <a:cubicBezTo>
                    <a:pt x="310" y="358"/>
                    <a:pt x="322" y="358"/>
                    <a:pt x="322" y="346"/>
                  </a:cubicBezTo>
                  <a:cubicBezTo>
                    <a:pt x="334" y="322"/>
                    <a:pt x="334" y="310"/>
                    <a:pt x="358" y="310"/>
                  </a:cubicBezTo>
                  <a:cubicBezTo>
                    <a:pt x="358" y="299"/>
                    <a:pt x="369" y="287"/>
                    <a:pt x="369" y="263"/>
                  </a:cubicBezTo>
                  <a:lnTo>
                    <a:pt x="369" y="191"/>
                  </a:lnTo>
                  <a:cubicBezTo>
                    <a:pt x="369" y="180"/>
                    <a:pt x="369" y="168"/>
                    <a:pt x="358" y="144"/>
                  </a:cubicBezTo>
                  <a:cubicBezTo>
                    <a:pt x="358" y="132"/>
                    <a:pt x="346" y="108"/>
                    <a:pt x="322" y="84"/>
                  </a:cubicBezTo>
                  <a:lnTo>
                    <a:pt x="310" y="72"/>
                  </a:lnTo>
                  <a:lnTo>
                    <a:pt x="298" y="60"/>
                  </a:lnTo>
                  <a:lnTo>
                    <a:pt x="274" y="49"/>
                  </a:lnTo>
                  <a:cubicBezTo>
                    <a:pt x="262" y="25"/>
                    <a:pt x="250" y="25"/>
                    <a:pt x="238" y="13"/>
                  </a:cubicBezTo>
                  <a:cubicBezTo>
                    <a:pt x="215" y="1"/>
                    <a:pt x="203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30" name="Google Shape;2330;p38"/>
            <p:cNvSpPr/>
            <p:nvPr/>
          </p:nvSpPr>
          <p:spPr>
            <a:xfrm>
              <a:off x="1151568" y="4678133"/>
              <a:ext cx="17827" cy="14026"/>
            </a:xfrm>
            <a:custGeom>
              <a:avLst/>
              <a:gdLst/>
              <a:ahLst/>
              <a:cxnLst/>
              <a:rect l="l" t="t" r="r" b="b"/>
              <a:pathLst>
                <a:path w="394" h="310" extrusionOk="0">
                  <a:moveTo>
                    <a:pt x="203" y="0"/>
                  </a:moveTo>
                  <a:cubicBezTo>
                    <a:pt x="1" y="0"/>
                    <a:pt x="1" y="310"/>
                    <a:pt x="203" y="310"/>
                  </a:cubicBezTo>
                  <a:cubicBezTo>
                    <a:pt x="394" y="310"/>
                    <a:pt x="394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31" name="Google Shape;2331;p38"/>
            <p:cNvSpPr/>
            <p:nvPr/>
          </p:nvSpPr>
          <p:spPr>
            <a:xfrm>
              <a:off x="1093972" y="4562308"/>
              <a:ext cx="21582" cy="16741"/>
            </a:xfrm>
            <a:custGeom>
              <a:avLst/>
              <a:gdLst/>
              <a:ahLst/>
              <a:cxnLst/>
              <a:rect l="l" t="t" r="r" b="b"/>
              <a:pathLst>
                <a:path w="477" h="370" extrusionOk="0">
                  <a:moveTo>
                    <a:pt x="238" y="0"/>
                  </a:moveTo>
                  <a:cubicBezTo>
                    <a:pt x="0" y="0"/>
                    <a:pt x="0" y="369"/>
                    <a:pt x="238" y="369"/>
                  </a:cubicBezTo>
                  <a:cubicBezTo>
                    <a:pt x="242" y="370"/>
                    <a:pt x="245" y="370"/>
                    <a:pt x="249" y="370"/>
                  </a:cubicBezTo>
                  <a:cubicBezTo>
                    <a:pt x="476" y="370"/>
                    <a:pt x="473" y="0"/>
                    <a:pt x="2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32" name="Google Shape;2332;p38"/>
            <p:cNvSpPr/>
            <p:nvPr/>
          </p:nvSpPr>
          <p:spPr>
            <a:xfrm>
              <a:off x="863951" y="4841329"/>
              <a:ext cx="19953" cy="17827"/>
            </a:xfrm>
            <a:custGeom>
              <a:avLst/>
              <a:gdLst/>
              <a:ahLst/>
              <a:cxnLst/>
              <a:rect l="l" t="t" r="r" b="b"/>
              <a:pathLst>
                <a:path w="441" h="394" extrusionOk="0">
                  <a:moveTo>
                    <a:pt x="226" y="1"/>
                  </a:moveTo>
                  <a:cubicBezTo>
                    <a:pt x="202" y="1"/>
                    <a:pt x="155" y="25"/>
                    <a:pt x="119" y="36"/>
                  </a:cubicBezTo>
                  <a:cubicBezTo>
                    <a:pt x="107" y="36"/>
                    <a:pt x="107" y="48"/>
                    <a:pt x="95" y="48"/>
                  </a:cubicBezTo>
                  <a:cubicBezTo>
                    <a:pt x="60" y="60"/>
                    <a:pt x="48" y="84"/>
                    <a:pt x="36" y="108"/>
                  </a:cubicBezTo>
                  <a:cubicBezTo>
                    <a:pt x="24" y="144"/>
                    <a:pt x="0" y="167"/>
                    <a:pt x="0" y="203"/>
                  </a:cubicBezTo>
                  <a:cubicBezTo>
                    <a:pt x="0" y="227"/>
                    <a:pt x="24" y="263"/>
                    <a:pt x="36" y="286"/>
                  </a:cubicBezTo>
                  <a:cubicBezTo>
                    <a:pt x="48" y="322"/>
                    <a:pt x="71" y="334"/>
                    <a:pt x="95" y="346"/>
                  </a:cubicBezTo>
                  <a:cubicBezTo>
                    <a:pt x="107" y="346"/>
                    <a:pt x="107" y="358"/>
                    <a:pt x="119" y="358"/>
                  </a:cubicBezTo>
                  <a:cubicBezTo>
                    <a:pt x="155" y="382"/>
                    <a:pt x="179" y="394"/>
                    <a:pt x="226" y="394"/>
                  </a:cubicBezTo>
                  <a:cubicBezTo>
                    <a:pt x="262" y="394"/>
                    <a:pt x="310" y="382"/>
                    <a:pt x="333" y="358"/>
                  </a:cubicBezTo>
                  <a:cubicBezTo>
                    <a:pt x="369" y="346"/>
                    <a:pt x="393" y="322"/>
                    <a:pt x="405" y="286"/>
                  </a:cubicBezTo>
                  <a:cubicBezTo>
                    <a:pt x="429" y="263"/>
                    <a:pt x="441" y="227"/>
                    <a:pt x="441" y="179"/>
                  </a:cubicBezTo>
                  <a:cubicBezTo>
                    <a:pt x="417" y="179"/>
                    <a:pt x="417" y="144"/>
                    <a:pt x="405" y="108"/>
                  </a:cubicBezTo>
                  <a:cubicBezTo>
                    <a:pt x="393" y="84"/>
                    <a:pt x="369" y="48"/>
                    <a:pt x="333" y="36"/>
                  </a:cubicBezTo>
                  <a:cubicBezTo>
                    <a:pt x="310" y="25"/>
                    <a:pt x="274" y="1"/>
                    <a:pt x="2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33" name="Google Shape;2333;p38"/>
            <p:cNvSpPr/>
            <p:nvPr/>
          </p:nvSpPr>
          <p:spPr>
            <a:xfrm>
              <a:off x="653294" y="4365134"/>
              <a:ext cx="23754" cy="25020"/>
            </a:xfrm>
            <a:custGeom>
              <a:avLst/>
              <a:gdLst/>
              <a:ahLst/>
              <a:cxnLst/>
              <a:rect l="l" t="t" r="r" b="b"/>
              <a:pathLst>
                <a:path w="525" h="553" extrusionOk="0">
                  <a:moveTo>
                    <a:pt x="310" y="1"/>
                  </a:moveTo>
                  <a:cubicBezTo>
                    <a:pt x="286" y="1"/>
                    <a:pt x="239" y="24"/>
                    <a:pt x="215" y="36"/>
                  </a:cubicBezTo>
                  <a:lnTo>
                    <a:pt x="179" y="36"/>
                  </a:lnTo>
                  <a:cubicBezTo>
                    <a:pt x="167" y="36"/>
                    <a:pt x="132" y="48"/>
                    <a:pt x="120" y="60"/>
                  </a:cubicBezTo>
                  <a:lnTo>
                    <a:pt x="72" y="108"/>
                  </a:lnTo>
                  <a:cubicBezTo>
                    <a:pt x="48" y="120"/>
                    <a:pt x="48" y="155"/>
                    <a:pt x="36" y="167"/>
                  </a:cubicBezTo>
                  <a:cubicBezTo>
                    <a:pt x="13" y="203"/>
                    <a:pt x="1" y="227"/>
                    <a:pt x="1" y="263"/>
                  </a:cubicBezTo>
                  <a:lnTo>
                    <a:pt x="1" y="358"/>
                  </a:lnTo>
                  <a:lnTo>
                    <a:pt x="36" y="417"/>
                  </a:lnTo>
                  <a:cubicBezTo>
                    <a:pt x="48" y="453"/>
                    <a:pt x="60" y="465"/>
                    <a:pt x="96" y="501"/>
                  </a:cubicBezTo>
                  <a:cubicBezTo>
                    <a:pt x="108" y="513"/>
                    <a:pt x="120" y="525"/>
                    <a:pt x="155" y="525"/>
                  </a:cubicBezTo>
                  <a:cubicBezTo>
                    <a:pt x="173" y="542"/>
                    <a:pt x="197" y="553"/>
                    <a:pt x="218" y="553"/>
                  </a:cubicBezTo>
                  <a:cubicBezTo>
                    <a:pt x="225" y="553"/>
                    <a:pt x="232" y="552"/>
                    <a:pt x="239" y="548"/>
                  </a:cubicBezTo>
                  <a:cubicBezTo>
                    <a:pt x="263" y="548"/>
                    <a:pt x="286" y="548"/>
                    <a:pt x="298" y="525"/>
                  </a:cubicBezTo>
                  <a:cubicBezTo>
                    <a:pt x="346" y="513"/>
                    <a:pt x="370" y="501"/>
                    <a:pt x="406" y="465"/>
                  </a:cubicBezTo>
                  <a:cubicBezTo>
                    <a:pt x="406" y="465"/>
                    <a:pt x="406" y="453"/>
                    <a:pt x="417" y="453"/>
                  </a:cubicBezTo>
                  <a:cubicBezTo>
                    <a:pt x="453" y="417"/>
                    <a:pt x="477" y="382"/>
                    <a:pt x="477" y="346"/>
                  </a:cubicBezTo>
                  <a:cubicBezTo>
                    <a:pt x="525" y="346"/>
                    <a:pt x="525" y="322"/>
                    <a:pt x="525" y="310"/>
                  </a:cubicBezTo>
                  <a:lnTo>
                    <a:pt x="525" y="274"/>
                  </a:lnTo>
                  <a:lnTo>
                    <a:pt x="525" y="251"/>
                  </a:lnTo>
                  <a:lnTo>
                    <a:pt x="525" y="215"/>
                  </a:lnTo>
                  <a:cubicBezTo>
                    <a:pt x="525" y="179"/>
                    <a:pt x="513" y="144"/>
                    <a:pt x="501" y="108"/>
                  </a:cubicBezTo>
                  <a:cubicBezTo>
                    <a:pt x="477" y="84"/>
                    <a:pt x="453" y="60"/>
                    <a:pt x="417" y="36"/>
                  </a:cubicBezTo>
                  <a:cubicBezTo>
                    <a:pt x="394" y="24"/>
                    <a:pt x="358" y="1"/>
                    <a:pt x="3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34" name="Google Shape;2334;p38"/>
            <p:cNvSpPr/>
            <p:nvPr/>
          </p:nvSpPr>
          <p:spPr>
            <a:xfrm>
              <a:off x="741656" y="4382372"/>
              <a:ext cx="18369" cy="17284"/>
            </a:xfrm>
            <a:custGeom>
              <a:avLst/>
              <a:gdLst/>
              <a:ahLst/>
              <a:cxnLst/>
              <a:rect l="l" t="t" r="r" b="b"/>
              <a:pathLst>
                <a:path w="406" h="382" extrusionOk="0">
                  <a:moveTo>
                    <a:pt x="191" y="1"/>
                  </a:moveTo>
                  <a:cubicBezTo>
                    <a:pt x="167" y="1"/>
                    <a:pt x="155" y="1"/>
                    <a:pt x="119" y="13"/>
                  </a:cubicBezTo>
                  <a:cubicBezTo>
                    <a:pt x="96" y="24"/>
                    <a:pt x="72" y="24"/>
                    <a:pt x="60" y="60"/>
                  </a:cubicBezTo>
                  <a:cubicBezTo>
                    <a:pt x="48" y="72"/>
                    <a:pt x="36" y="96"/>
                    <a:pt x="12" y="120"/>
                  </a:cubicBezTo>
                  <a:cubicBezTo>
                    <a:pt x="0" y="144"/>
                    <a:pt x="0" y="155"/>
                    <a:pt x="0" y="191"/>
                  </a:cubicBezTo>
                  <a:lnTo>
                    <a:pt x="0" y="239"/>
                  </a:lnTo>
                  <a:lnTo>
                    <a:pt x="48" y="322"/>
                  </a:lnTo>
                  <a:cubicBezTo>
                    <a:pt x="60" y="334"/>
                    <a:pt x="72" y="334"/>
                    <a:pt x="96" y="358"/>
                  </a:cubicBezTo>
                  <a:cubicBezTo>
                    <a:pt x="119" y="370"/>
                    <a:pt x="143" y="382"/>
                    <a:pt x="191" y="382"/>
                  </a:cubicBezTo>
                  <a:cubicBezTo>
                    <a:pt x="227" y="382"/>
                    <a:pt x="238" y="382"/>
                    <a:pt x="274" y="370"/>
                  </a:cubicBezTo>
                  <a:cubicBezTo>
                    <a:pt x="298" y="358"/>
                    <a:pt x="310" y="358"/>
                    <a:pt x="334" y="322"/>
                  </a:cubicBezTo>
                  <a:cubicBezTo>
                    <a:pt x="346" y="310"/>
                    <a:pt x="358" y="286"/>
                    <a:pt x="369" y="263"/>
                  </a:cubicBezTo>
                  <a:cubicBezTo>
                    <a:pt x="393" y="239"/>
                    <a:pt x="393" y="227"/>
                    <a:pt x="393" y="191"/>
                  </a:cubicBezTo>
                  <a:cubicBezTo>
                    <a:pt x="405" y="179"/>
                    <a:pt x="405" y="167"/>
                    <a:pt x="393" y="144"/>
                  </a:cubicBezTo>
                  <a:lnTo>
                    <a:pt x="346" y="60"/>
                  </a:lnTo>
                  <a:cubicBezTo>
                    <a:pt x="334" y="48"/>
                    <a:pt x="310" y="48"/>
                    <a:pt x="298" y="24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35" name="Google Shape;2335;p38"/>
            <p:cNvSpPr/>
            <p:nvPr/>
          </p:nvSpPr>
          <p:spPr>
            <a:xfrm>
              <a:off x="668405" y="4464264"/>
              <a:ext cx="10814" cy="9185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0" y="0"/>
                    <a:pt x="0" y="203"/>
                    <a:pt x="119" y="203"/>
                  </a:cubicBezTo>
                  <a:cubicBezTo>
                    <a:pt x="238" y="203"/>
                    <a:pt x="238" y="0"/>
                    <a:pt x="1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36" name="Google Shape;2336;p38"/>
            <p:cNvSpPr/>
            <p:nvPr/>
          </p:nvSpPr>
          <p:spPr>
            <a:xfrm>
              <a:off x="1350370" y="4830560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9" y="1"/>
                  </a:moveTo>
                  <a:cubicBezTo>
                    <a:pt x="0" y="1"/>
                    <a:pt x="0" y="382"/>
                    <a:pt x="239" y="382"/>
                  </a:cubicBezTo>
                  <a:cubicBezTo>
                    <a:pt x="477" y="382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37" name="Google Shape;2337;p38"/>
            <p:cNvSpPr/>
            <p:nvPr/>
          </p:nvSpPr>
          <p:spPr>
            <a:xfrm>
              <a:off x="1404256" y="4690530"/>
              <a:ext cx="21039" cy="20496"/>
            </a:xfrm>
            <a:custGeom>
              <a:avLst/>
              <a:gdLst/>
              <a:ahLst/>
              <a:cxnLst/>
              <a:rect l="l" t="t" r="r" b="b"/>
              <a:pathLst>
                <a:path w="465" h="453" extrusionOk="0">
                  <a:moveTo>
                    <a:pt x="226" y="0"/>
                  </a:moveTo>
                  <a:cubicBezTo>
                    <a:pt x="191" y="0"/>
                    <a:pt x="167" y="0"/>
                    <a:pt x="131" y="12"/>
                  </a:cubicBezTo>
                  <a:cubicBezTo>
                    <a:pt x="107" y="36"/>
                    <a:pt x="71" y="48"/>
                    <a:pt x="60" y="60"/>
                  </a:cubicBezTo>
                  <a:cubicBezTo>
                    <a:pt x="36" y="71"/>
                    <a:pt x="12" y="107"/>
                    <a:pt x="12" y="131"/>
                  </a:cubicBezTo>
                  <a:cubicBezTo>
                    <a:pt x="0" y="167"/>
                    <a:pt x="0" y="191"/>
                    <a:pt x="0" y="226"/>
                  </a:cubicBezTo>
                  <a:cubicBezTo>
                    <a:pt x="0" y="238"/>
                    <a:pt x="0" y="274"/>
                    <a:pt x="12" y="286"/>
                  </a:cubicBezTo>
                  <a:cubicBezTo>
                    <a:pt x="36" y="333"/>
                    <a:pt x="48" y="357"/>
                    <a:pt x="71" y="393"/>
                  </a:cubicBezTo>
                  <a:cubicBezTo>
                    <a:pt x="95" y="405"/>
                    <a:pt x="107" y="417"/>
                    <a:pt x="119" y="417"/>
                  </a:cubicBezTo>
                  <a:cubicBezTo>
                    <a:pt x="155" y="441"/>
                    <a:pt x="191" y="452"/>
                    <a:pt x="238" y="452"/>
                  </a:cubicBezTo>
                  <a:cubicBezTo>
                    <a:pt x="274" y="452"/>
                    <a:pt x="298" y="452"/>
                    <a:pt x="333" y="441"/>
                  </a:cubicBezTo>
                  <a:cubicBezTo>
                    <a:pt x="357" y="417"/>
                    <a:pt x="393" y="405"/>
                    <a:pt x="405" y="393"/>
                  </a:cubicBezTo>
                  <a:cubicBezTo>
                    <a:pt x="429" y="381"/>
                    <a:pt x="452" y="345"/>
                    <a:pt x="452" y="321"/>
                  </a:cubicBezTo>
                  <a:cubicBezTo>
                    <a:pt x="464" y="286"/>
                    <a:pt x="464" y="262"/>
                    <a:pt x="464" y="226"/>
                  </a:cubicBezTo>
                  <a:cubicBezTo>
                    <a:pt x="452" y="214"/>
                    <a:pt x="452" y="179"/>
                    <a:pt x="452" y="167"/>
                  </a:cubicBezTo>
                  <a:cubicBezTo>
                    <a:pt x="429" y="119"/>
                    <a:pt x="417" y="95"/>
                    <a:pt x="393" y="60"/>
                  </a:cubicBezTo>
                  <a:cubicBezTo>
                    <a:pt x="369" y="48"/>
                    <a:pt x="357" y="36"/>
                    <a:pt x="345" y="36"/>
                  </a:cubicBezTo>
                  <a:cubicBezTo>
                    <a:pt x="310" y="12"/>
                    <a:pt x="274" y="0"/>
                    <a:pt x="2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38" name="Google Shape;2338;p38"/>
            <p:cNvSpPr/>
            <p:nvPr/>
          </p:nvSpPr>
          <p:spPr>
            <a:xfrm>
              <a:off x="1437103" y="4743284"/>
              <a:ext cx="24297" cy="18912"/>
            </a:xfrm>
            <a:custGeom>
              <a:avLst/>
              <a:gdLst/>
              <a:ahLst/>
              <a:cxnLst/>
              <a:rect l="l" t="t" r="r" b="b"/>
              <a:pathLst>
                <a:path w="537" h="418" extrusionOk="0">
                  <a:moveTo>
                    <a:pt x="274" y="1"/>
                  </a:moveTo>
                  <a:cubicBezTo>
                    <a:pt x="0" y="1"/>
                    <a:pt x="0" y="418"/>
                    <a:pt x="274" y="418"/>
                  </a:cubicBezTo>
                  <a:cubicBezTo>
                    <a:pt x="536" y="406"/>
                    <a:pt x="536" y="1"/>
                    <a:pt x="2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2339" name="Google Shape;2339;p38"/>
            <p:cNvSpPr/>
            <p:nvPr/>
          </p:nvSpPr>
          <p:spPr>
            <a:xfrm>
              <a:off x="1390773" y="4732516"/>
              <a:ext cx="15112" cy="11356"/>
            </a:xfrm>
            <a:custGeom>
              <a:avLst/>
              <a:gdLst/>
              <a:ahLst/>
              <a:cxnLst/>
              <a:rect l="l" t="t" r="r" b="b"/>
              <a:pathLst>
                <a:path w="334" h="251" extrusionOk="0">
                  <a:moveTo>
                    <a:pt x="167" y="1"/>
                  </a:moveTo>
                  <a:cubicBezTo>
                    <a:pt x="0" y="1"/>
                    <a:pt x="0" y="251"/>
                    <a:pt x="167" y="251"/>
                  </a:cubicBezTo>
                  <a:cubicBezTo>
                    <a:pt x="334" y="251"/>
                    <a:pt x="334" y="1"/>
                    <a:pt x="16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sp>
        <p:nvSpPr>
          <p:cNvPr id="2340" name="Google Shape;2340;p38"/>
          <p:cNvSpPr/>
          <p:nvPr/>
        </p:nvSpPr>
        <p:spPr>
          <a:xfrm>
            <a:off x="346146" y="6287223"/>
            <a:ext cx="934615" cy="555715"/>
          </a:xfrm>
          <a:custGeom>
            <a:avLst/>
            <a:gdLst/>
            <a:ahLst/>
            <a:cxnLst/>
            <a:rect l="l" t="t" r="r" b="b"/>
            <a:pathLst>
              <a:path w="13574" h="8071" extrusionOk="0">
                <a:moveTo>
                  <a:pt x="6092" y="0"/>
                </a:moveTo>
                <a:cubicBezTo>
                  <a:pt x="5733" y="0"/>
                  <a:pt x="5369" y="110"/>
                  <a:pt x="5084" y="321"/>
                </a:cubicBezTo>
                <a:cubicBezTo>
                  <a:pt x="4477" y="773"/>
                  <a:pt x="4191" y="1559"/>
                  <a:pt x="4227" y="2309"/>
                </a:cubicBezTo>
                <a:cubicBezTo>
                  <a:pt x="4240" y="2711"/>
                  <a:pt x="4341" y="3105"/>
                  <a:pt x="4493" y="3483"/>
                </a:cubicBezTo>
                <a:lnTo>
                  <a:pt x="4493" y="3483"/>
                </a:lnTo>
                <a:cubicBezTo>
                  <a:pt x="4416" y="3383"/>
                  <a:pt x="4328" y="3292"/>
                  <a:pt x="4227" y="3214"/>
                </a:cubicBezTo>
                <a:cubicBezTo>
                  <a:pt x="4051" y="3086"/>
                  <a:pt x="3830" y="3018"/>
                  <a:pt x="3617" y="3018"/>
                </a:cubicBezTo>
                <a:cubicBezTo>
                  <a:pt x="3356" y="3018"/>
                  <a:pt x="3108" y="3122"/>
                  <a:pt x="2977" y="3345"/>
                </a:cubicBezTo>
                <a:cubicBezTo>
                  <a:pt x="2870" y="3512"/>
                  <a:pt x="2858" y="3702"/>
                  <a:pt x="2858" y="3893"/>
                </a:cubicBezTo>
                <a:cubicBezTo>
                  <a:pt x="2858" y="4369"/>
                  <a:pt x="2977" y="4869"/>
                  <a:pt x="3179" y="5298"/>
                </a:cubicBezTo>
                <a:cubicBezTo>
                  <a:pt x="2739" y="4548"/>
                  <a:pt x="1917" y="4036"/>
                  <a:pt x="1060" y="3940"/>
                </a:cubicBezTo>
                <a:cubicBezTo>
                  <a:pt x="1012" y="3937"/>
                  <a:pt x="963" y="3936"/>
                  <a:pt x="914" y="3936"/>
                </a:cubicBezTo>
                <a:cubicBezTo>
                  <a:pt x="575" y="3936"/>
                  <a:pt x="229" y="4016"/>
                  <a:pt x="83" y="4298"/>
                </a:cubicBezTo>
                <a:cubicBezTo>
                  <a:pt x="0" y="4476"/>
                  <a:pt x="12" y="4690"/>
                  <a:pt x="48" y="4881"/>
                </a:cubicBezTo>
                <a:cubicBezTo>
                  <a:pt x="549" y="7701"/>
                  <a:pt x="4265" y="8071"/>
                  <a:pt x="7303" y="8071"/>
                </a:cubicBezTo>
                <a:cubicBezTo>
                  <a:pt x="8382" y="8071"/>
                  <a:pt x="9375" y="8024"/>
                  <a:pt x="10109" y="8024"/>
                </a:cubicBezTo>
                <a:cubicBezTo>
                  <a:pt x="10597" y="8024"/>
                  <a:pt x="11085" y="8024"/>
                  <a:pt x="11537" y="7810"/>
                </a:cubicBezTo>
                <a:cubicBezTo>
                  <a:pt x="12085" y="7560"/>
                  <a:pt x="12454" y="7012"/>
                  <a:pt x="12764" y="6476"/>
                </a:cubicBezTo>
                <a:cubicBezTo>
                  <a:pt x="13157" y="5833"/>
                  <a:pt x="13502" y="5131"/>
                  <a:pt x="13561" y="4393"/>
                </a:cubicBezTo>
                <a:cubicBezTo>
                  <a:pt x="13573" y="4155"/>
                  <a:pt x="13561" y="3917"/>
                  <a:pt x="13418" y="3714"/>
                </a:cubicBezTo>
                <a:cubicBezTo>
                  <a:pt x="13283" y="3531"/>
                  <a:pt x="13059" y="3448"/>
                  <a:pt x="12827" y="3448"/>
                </a:cubicBezTo>
                <a:cubicBezTo>
                  <a:pt x="12652" y="3448"/>
                  <a:pt x="12472" y="3496"/>
                  <a:pt x="12323" y="3583"/>
                </a:cubicBezTo>
                <a:cubicBezTo>
                  <a:pt x="11966" y="3797"/>
                  <a:pt x="11752" y="4155"/>
                  <a:pt x="11549" y="4512"/>
                </a:cubicBezTo>
                <a:cubicBezTo>
                  <a:pt x="11621" y="4071"/>
                  <a:pt x="11609" y="3619"/>
                  <a:pt x="11537" y="3178"/>
                </a:cubicBezTo>
                <a:cubicBezTo>
                  <a:pt x="11502" y="3047"/>
                  <a:pt x="11478" y="2916"/>
                  <a:pt x="11383" y="2821"/>
                </a:cubicBezTo>
                <a:cubicBezTo>
                  <a:pt x="11301" y="2735"/>
                  <a:pt x="11197" y="2699"/>
                  <a:pt x="11086" y="2699"/>
                </a:cubicBezTo>
                <a:cubicBezTo>
                  <a:pt x="10858" y="2699"/>
                  <a:pt x="10598" y="2851"/>
                  <a:pt x="10430" y="3035"/>
                </a:cubicBezTo>
                <a:cubicBezTo>
                  <a:pt x="9989" y="3500"/>
                  <a:pt x="9656" y="4095"/>
                  <a:pt x="9513" y="4726"/>
                </a:cubicBezTo>
                <a:cubicBezTo>
                  <a:pt x="9573" y="4190"/>
                  <a:pt x="9549" y="3643"/>
                  <a:pt x="9454" y="3119"/>
                </a:cubicBezTo>
                <a:cubicBezTo>
                  <a:pt x="9418" y="3024"/>
                  <a:pt x="9394" y="2904"/>
                  <a:pt x="9299" y="2821"/>
                </a:cubicBezTo>
                <a:cubicBezTo>
                  <a:pt x="9255" y="2790"/>
                  <a:pt x="9207" y="2776"/>
                  <a:pt x="9159" y="2776"/>
                </a:cubicBezTo>
                <a:cubicBezTo>
                  <a:pt x="8988" y="2776"/>
                  <a:pt x="8806" y="2949"/>
                  <a:pt x="8704" y="3107"/>
                </a:cubicBezTo>
                <a:cubicBezTo>
                  <a:pt x="8358" y="3655"/>
                  <a:pt x="8168" y="4286"/>
                  <a:pt x="8120" y="4929"/>
                </a:cubicBezTo>
                <a:cubicBezTo>
                  <a:pt x="8180" y="3750"/>
                  <a:pt x="8025" y="2559"/>
                  <a:pt x="7680" y="1428"/>
                </a:cubicBezTo>
                <a:cubicBezTo>
                  <a:pt x="7561" y="1059"/>
                  <a:pt x="7430" y="678"/>
                  <a:pt x="7144" y="404"/>
                </a:cubicBezTo>
                <a:cubicBezTo>
                  <a:pt x="6871" y="131"/>
                  <a:pt x="6484" y="0"/>
                  <a:pt x="6092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89"/>
          </a:p>
        </p:txBody>
      </p:sp>
      <p:sp>
        <p:nvSpPr>
          <p:cNvPr id="135" name="文本框 18">
            <a:extLst>
              <a:ext uri="{FF2B5EF4-FFF2-40B4-BE49-F238E27FC236}">
                <a16:creationId xmlns=""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3198040" y="238265"/>
            <a:ext cx="58523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altLang="zh-CN" sz="4400" b="1" kern="1200" dirty="0" err="1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ea typeface="仓耳今楷05-6763 W05" panose="02020400000000000000" pitchFamily="18" charset="-122"/>
              </a:rPr>
              <a:t>Lieân</a:t>
            </a:r>
            <a:r>
              <a:rPr lang="en-US" altLang="zh-CN" sz="4400" b="1" kern="1200" dirty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ea typeface="仓耳今楷05-6763 W05" panose="02020400000000000000" pitchFamily="18" charset="-122"/>
              </a:rPr>
              <a:t> </a:t>
            </a:r>
            <a:r>
              <a:rPr lang="en-US" altLang="zh-CN" sz="4400" b="1" kern="1200" dirty="0" err="1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ea typeface="仓耳今楷05-6763 W05" panose="02020400000000000000" pitchFamily="18" charset="-122"/>
              </a:rPr>
              <a:t>heä</a:t>
            </a:r>
            <a:r>
              <a:rPr lang="en-US" altLang="zh-CN" sz="4400" b="1" kern="1200" dirty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ea typeface="仓耳今楷05-6763 W05" panose="02020400000000000000" pitchFamily="18" charset="-122"/>
              </a:rPr>
              <a:t> </a:t>
            </a:r>
            <a:r>
              <a:rPr lang="en-US" altLang="zh-CN" sz="4400" b="1" kern="1200" dirty="0" err="1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ea typeface="仓耳今楷05-6763 W05" panose="02020400000000000000" pitchFamily="18" charset="-122"/>
              </a:rPr>
              <a:t>baûn</a:t>
            </a:r>
            <a:r>
              <a:rPr lang="en-US" altLang="zh-CN" sz="4400" b="1" kern="1200" dirty="0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ea typeface="仓耳今楷05-6763 W05" panose="02020400000000000000" pitchFamily="18" charset="-122"/>
              </a:rPr>
              <a:t> </a:t>
            </a:r>
            <a:r>
              <a:rPr lang="en-US" altLang="zh-CN" sz="4400" b="1" kern="1200" dirty="0" err="1">
                <a:ln w="0"/>
                <a:solidFill>
                  <a:srgbClr val="92D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VNI-Avo" pitchFamily="2" charset="0"/>
                <a:ea typeface="仓耳今楷05-6763 W05" panose="02020400000000000000" pitchFamily="18" charset="-122"/>
              </a:rPr>
              <a:t>thaân</a:t>
            </a:r>
            <a:endParaRPr lang="zh-CN" altLang="en-US" sz="4400" b="1" kern="1200" dirty="0">
              <a:ln w="0"/>
              <a:solidFill>
                <a:srgbClr val="92D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NI-Avo" pitchFamily="2" charset="0"/>
              <a:ea typeface="仓耳今楷05-6763 W05" panose="02020400000000000000" pitchFamily="18" charset="-122"/>
            </a:endParaRPr>
          </a:p>
        </p:txBody>
      </p:sp>
      <p:sp>
        <p:nvSpPr>
          <p:cNvPr id="136" name="Rectangle 135"/>
          <p:cNvSpPr/>
          <p:nvPr/>
        </p:nvSpPr>
        <p:spPr>
          <a:xfrm>
            <a:off x="0" y="1925818"/>
            <a:ext cx="12192000" cy="287472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rgbClr val="FFD9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文本框 18">
            <a:extLst>
              <a:ext uri="{FF2B5EF4-FFF2-40B4-BE49-F238E27FC236}">
                <a16:creationId xmlns="" xmlns:a16="http://schemas.microsoft.com/office/drawing/2014/main" id="{94AAAAED-4D83-41E3-BB60-D604328DBD4C}"/>
              </a:ext>
            </a:extLst>
          </p:cNvPr>
          <p:cNvSpPr txBox="1"/>
          <p:nvPr/>
        </p:nvSpPr>
        <p:spPr>
          <a:xfrm>
            <a:off x="882313" y="1251138"/>
            <a:ext cx="105109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altLang="zh-CN" sz="4800" kern="1200" dirty="0" err="1">
                <a:solidFill>
                  <a:srgbClr val="FF0066"/>
                </a:solidFill>
                <a:latin typeface="VNI-Avo" pitchFamily="2" charset="0"/>
                <a:ea typeface="仓耳今楷05-6763 W05" panose="02020400000000000000" pitchFamily="18" charset="-122"/>
              </a:rPr>
              <a:t>Haõy</a:t>
            </a:r>
            <a:r>
              <a:rPr lang="en-US" altLang="zh-CN" sz="4800" kern="1200" dirty="0">
                <a:solidFill>
                  <a:srgbClr val="FF0066"/>
                </a:solidFill>
                <a:latin typeface="VNI-Avo" pitchFamily="2" charset="0"/>
                <a:ea typeface="仓耳今楷05-6763 W05" panose="02020400000000000000" pitchFamily="18" charset="-122"/>
              </a:rPr>
              <a:t> </a:t>
            </a:r>
            <a:r>
              <a:rPr lang="en-US" altLang="zh-CN" sz="4800" kern="1200" dirty="0" err="1">
                <a:solidFill>
                  <a:srgbClr val="FF0066"/>
                </a:solidFill>
                <a:latin typeface="VNI-Avo" pitchFamily="2" charset="0"/>
                <a:ea typeface="仓耳今楷05-6763 W05" panose="02020400000000000000" pitchFamily="18" charset="-122"/>
              </a:rPr>
              <a:t>toân</a:t>
            </a:r>
            <a:r>
              <a:rPr lang="en-US" altLang="zh-CN" sz="4800" kern="1200" dirty="0">
                <a:solidFill>
                  <a:srgbClr val="FF0066"/>
                </a:solidFill>
                <a:latin typeface="VNI-Avo" pitchFamily="2" charset="0"/>
                <a:ea typeface="仓耳今楷05-6763 W05" panose="02020400000000000000" pitchFamily="18" charset="-122"/>
              </a:rPr>
              <a:t> </a:t>
            </a:r>
            <a:r>
              <a:rPr lang="en-US" altLang="zh-CN" sz="4800" kern="1200" dirty="0" err="1">
                <a:solidFill>
                  <a:srgbClr val="FF0066"/>
                </a:solidFill>
                <a:latin typeface="VNI-Avo" pitchFamily="2" charset="0"/>
                <a:ea typeface="仓耳今楷05-6763 W05" panose="02020400000000000000" pitchFamily="18" charset="-122"/>
              </a:rPr>
              <a:t>troïng</a:t>
            </a:r>
            <a:r>
              <a:rPr lang="en-US" altLang="zh-CN" sz="4800" kern="1200" dirty="0">
                <a:solidFill>
                  <a:srgbClr val="FF0066"/>
                </a:solidFill>
                <a:latin typeface="VNI-Avo" pitchFamily="2" charset="0"/>
                <a:ea typeface="仓耳今楷05-6763 W05" panose="02020400000000000000" pitchFamily="18" charset="-122"/>
              </a:rPr>
              <a:t> </a:t>
            </a:r>
            <a:r>
              <a:rPr lang="en-US" altLang="zh-CN" sz="4800" b="1" kern="1200" dirty="0" err="1">
                <a:solidFill>
                  <a:srgbClr val="FF0066"/>
                </a:solidFill>
                <a:latin typeface="VNI-Avo" pitchFamily="2" charset="0"/>
                <a:ea typeface="仓耳今楷05-6763 W05" panose="02020400000000000000" pitchFamily="18" charset="-122"/>
              </a:rPr>
              <a:t>neùt</a:t>
            </a:r>
            <a:r>
              <a:rPr lang="en-US" altLang="zh-CN" sz="4800" b="1" kern="1200" dirty="0">
                <a:solidFill>
                  <a:srgbClr val="FF0066"/>
                </a:solidFill>
                <a:latin typeface="VNI-Avo" pitchFamily="2" charset="0"/>
                <a:ea typeface="仓耳今楷05-6763 W05" panose="02020400000000000000" pitchFamily="18" charset="-122"/>
              </a:rPr>
              <a:t> </a:t>
            </a:r>
            <a:r>
              <a:rPr lang="en-US" altLang="zh-CN" sz="4800" b="1" kern="1200" dirty="0" err="1">
                <a:solidFill>
                  <a:srgbClr val="FF0066"/>
                </a:solidFill>
                <a:latin typeface="VNI-Avo" pitchFamily="2" charset="0"/>
                <a:ea typeface="仓耳今楷05-6763 W05" panose="02020400000000000000" pitchFamily="18" charset="-122"/>
              </a:rPr>
              <a:t>rieâng</a:t>
            </a:r>
            <a:r>
              <a:rPr lang="en-US" altLang="zh-CN" sz="4800" kern="1200" dirty="0">
                <a:solidFill>
                  <a:srgbClr val="FF0066"/>
                </a:solidFill>
                <a:latin typeface="VNI-Avo" pitchFamily="2" charset="0"/>
                <a:ea typeface="仓耳今楷05-6763 W05" panose="02020400000000000000" pitchFamily="18" charset="-122"/>
              </a:rPr>
              <a:t> </a:t>
            </a:r>
            <a:r>
              <a:rPr lang="en-US" altLang="zh-CN" sz="4800" kern="1200" dirty="0" err="1">
                <a:solidFill>
                  <a:srgbClr val="FF0066"/>
                </a:solidFill>
                <a:latin typeface="VNI-Avo" pitchFamily="2" charset="0"/>
                <a:ea typeface="仓耳今楷05-6763 W05" panose="02020400000000000000" pitchFamily="18" charset="-122"/>
              </a:rPr>
              <a:t>cuûa</a:t>
            </a:r>
            <a:r>
              <a:rPr lang="en-US" altLang="zh-CN" sz="4800" kern="1200" dirty="0">
                <a:solidFill>
                  <a:srgbClr val="FF0066"/>
                </a:solidFill>
                <a:latin typeface="VNI-Avo" pitchFamily="2" charset="0"/>
                <a:ea typeface="仓耳今楷05-6763 W05" panose="02020400000000000000" pitchFamily="18" charset="-122"/>
              </a:rPr>
              <a:t> </a:t>
            </a:r>
            <a:r>
              <a:rPr lang="en-US" altLang="zh-CN" sz="4800" kern="1200" dirty="0" err="1">
                <a:solidFill>
                  <a:srgbClr val="FF0066"/>
                </a:solidFill>
                <a:latin typeface="VNI-Avo" pitchFamily="2" charset="0"/>
                <a:ea typeface="仓耳今楷05-6763 W05" panose="02020400000000000000" pitchFamily="18" charset="-122"/>
              </a:rPr>
              <a:t>em</a:t>
            </a:r>
            <a:r>
              <a:rPr lang="en-US" altLang="zh-CN" sz="4800" kern="1200" dirty="0">
                <a:solidFill>
                  <a:srgbClr val="FF0066"/>
                </a:solidFill>
                <a:latin typeface="VNI-Avo" pitchFamily="2" charset="0"/>
                <a:ea typeface="仓耳今楷05-6763 W05" panose="02020400000000000000" pitchFamily="18" charset="-122"/>
              </a:rPr>
              <a:t> </a:t>
            </a:r>
            <a:r>
              <a:rPr lang="en-US" altLang="zh-CN" sz="4800" kern="1200" dirty="0" err="1">
                <a:solidFill>
                  <a:srgbClr val="FF0066"/>
                </a:solidFill>
                <a:latin typeface="VNI-Avo" pitchFamily="2" charset="0"/>
                <a:ea typeface="仓耳今楷05-6763 W05" panose="02020400000000000000" pitchFamily="18" charset="-122"/>
              </a:rPr>
              <a:t>vaø</a:t>
            </a:r>
            <a:r>
              <a:rPr lang="en-US" altLang="zh-CN" sz="4800" kern="1200" dirty="0">
                <a:solidFill>
                  <a:srgbClr val="FF0066"/>
                </a:solidFill>
                <a:latin typeface="VNI-Avo" pitchFamily="2" charset="0"/>
                <a:ea typeface="仓耳今楷05-6763 W05" panose="02020400000000000000" pitchFamily="18" charset="-122"/>
              </a:rPr>
              <a:t> </a:t>
            </a:r>
            <a:r>
              <a:rPr lang="en-US" altLang="zh-CN" sz="4800" kern="1200" dirty="0" err="1">
                <a:solidFill>
                  <a:srgbClr val="FF0066"/>
                </a:solidFill>
                <a:latin typeface="VNI-Avo" pitchFamily="2" charset="0"/>
                <a:ea typeface="仓耳今楷05-6763 W05" panose="02020400000000000000" pitchFamily="18" charset="-122"/>
              </a:rPr>
              <a:t>reøn</a:t>
            </a:r>
            <a:r>
              <a:rPr lang="en-US" altLang="zh-CN" sz="4800" kern="1200" dirty="0">
                <a:solidFill>
                  <a:srgbClr val="FF0066"/>
                </a:solidFill>
                <a:latin typeface="VNI-Avo" pitchFamily="2" charset="0"/>
                <a:ea typeface="仓耳今楷05-6763 W05" panose="02020400000000000000" pitchFamily="18" charset="-122"/>
              </a:rPr>
              <a:t> </a:t>
            </a:r>
            <a:r>
              <a:rPr lang="en-US" altLang="zh-CN" sz="4800" kern="1200" dirty="0" err="1">
                <a:solidFill>
                  <a:srgbClr val="FF0066"/>
                </a:solidFill>
                <a:latin typeface="VNI-Avo" pitchFamily="2" charset="0"/>
                <a:ea typeface="仓耳今楷05-6763 W05" panose="02020400000000000000" pitchFamily="18" charset="-122"/>
              </a:rPr>
              <a:t>luyeän</a:t>
            </a:r>
            <a:r>
              <a:rPr lang="en-US" altLang="zh-CN" sz="4800" kern="1200" dirty="0">
                <a:solidFill>
                  <a:srgbClr val="FF0066"/>
                </a:solidFill>
                <a:latin typeface="VNI-Avo" pitchFamily="2" charset="0"/>
                <a:ea typeface="仓耳今楷05-6763 W05" panose="02020400000000000000" pitchFamily="18" charset="-122"/>
              </a:rPr>
              <a:t> </a:t>
            </a:r>
            <a:r>
              <a:rPr lang="en-US" altLang="zh-CN" sz="4800" kern="1200" dirty="0" err="1">
                <a:solidFill>
                  <a:srgbClr val="FF0066"/>
                </a:solidFill>
                <a:latin typeface="VNI-Avo" pitchFamily="2" charset="0"/>
                <a:ea typeface="仓耳今楷05-6763 W05" panose="02020400000000000000" pitchFamily="18" charset="-122"/>
              </a:rPr>
              <a:t>neùt</a:t>
            </a:r>
            <a:r>
              <a:rPr lang="en-US" altLang="zh-CN" sz="4800" kern="1200" dirty="0">
                <a:solidFill>
                  <a:srgbClr val="FF0066"/>
                </a:solidFill>
                <a:latin typeface="VNI-Avo" pitchFamily="2" charset="0"/>
                <a:ea typeface="仓耳今楷05-6763 W05" panose="02020400000000000000" pitchFamily="18" charset="-122"/>
              </a:rPr>
              <a:t> </a:t>
            </a:r>
            <a:r>
              <a:rPr lang="en-US" altLang="zh-CN" sz="4800" kern="1200" dirty="0" err="1">
                <a:solidFill>
                  <a:srgbClr val="FF0066"/>
                </a:solidFill>
                <a:latin typeface="VNI-Avo" pitchFamily="2" charset="0"/>
                <a:ea typeface="仓耳今楷05-6763 W05" panose="02020400000000000000" pitchFamily="18" charset="-122"/>
              </a:rPr>
              <a:t>rieâng</a:t>
            </a:r>
            <a:r>
              <a:rPr lang="en-US" altLang="zh-CN" sz="4800" kern="1200" dirty="0">
                <a:solidFill>
                  <a:srgbClr val="FF0066"/>
                </a:solidFill>
                <a:latin typeface="VNI-Avo" pitchFamily="2" charset="0"/>
                <a:ea typeface="仓耳今楷05-6763 W05" panose="02020400000000000000" pitchFamily="18" charset="-122"/>
              </a:rPr>
              <a:t> </a:t>
            </a:r>
            <a:r>
              <a:rPr lang="en-US" altLang="zh-CN" sz="4800" kern="1200" dirty="0" err="1">
                <a:solidFill>
                  <a:srgbClr val="FF0066"/>
                </a:solidFill>
                <a:latin typeface="VNI-Avo" pitchFamily="2" charset="0"/>
                <a:ea typeface="仓耳今楷05-6763 W05" panose="02020400000000000000" pitchFamily="18" charset="-122"/>
              </a:rPr>
              <a:t>aáy</a:t>
            </a:r>
            <a:r>
              <a:rPr lang="en-US" altLang="zh-CN" sz="4800" kern="1200" dirty="0">
                <a:solidFill>
                  <a:srgbClr val="FF0066"/>
                </a:solidFill>
                <a:latin typeface="VNI-Avo" pitchFamily="2" charset="0"/>
                <a:ea typeface="仓耳今楷05-6763 W05" panose="02020400000000000000" pitchFamily="18" charset="-122"/>
              </a:rPr>
              <a:t> </a:t>
            </a:r>
            <a:r>
              <a:rPr lang="en-US" altLang="zh-CN" sz="4800" kern="1200" dirty="0" err="1">
                <a:solidFill>
                  <a:srgbClr val="FF0066"/>
                </a:solidFill>
                <a:latin typeface="VNI-Avo" pitchFamily="2" charset="0"/>
                <a:ea typeface="仓耳今楷05-6763 W05" panose="02020400000000000000" pitchFamily="18" charset="-122"/>
              </a:rPr>
              <a:t>ngaøy</a:t>
            </a:r>
            <a:r>
              <a:rPr lang="en-US" altLang="zh-CN" sz="4800" kern="1200" dirty="0">
                <a:solidFill>
                  <a:srgbClr val="FF0066"/>
                </a:solidFill>
                <a:latin typeface="VNI-Avo" pitchFamily="2" charset="0"/>
                <a:ea typeface="仓耳今楷05-6763 W05" panose="02020400000000000000" pitchFamily="18" charset="-122"/>
              </a:rPr>
              <a:t> </a:t>
            </a:r>
            <a:r>
              <a:rPr lang="en-US" altLang="zh-CN" sz="4800" b="1" kern="1200" dirty="0" err="1">
                <a:solidFill>
                  <a:srgbClr val="FF0066"/>
                </a:solidFill>
                <a:latin typeface="VNI-Avo" pitchFamily="2" charset="0"/>
                <a:ea typeface="仓耳今楷05-6763 W05" panose="02020400000000000000" pitchFamily="18" charset="-122"/>
              </a:rPr>
              <a:t>caøng</a:t>
            </a:r>
            <a:r>
              <a:rPr lang="en-US" altLang="zh-CN" sz="4800" b="1" kern="1200" dirty="0">
                <a:solidFill>
                  <a:srgbClr val="FF0066"/>
                </a:solidFill>
                <a:latin typeface="VNI-Avo" pitchFamily="2" charset="0"/>
                <a:ea typeface="仓耳今楷05-6763 W05" panose="02020400000000000000" pitchFamily="18" charset="-122"/>
              </a:rPr>
              <a:t> </a:t>
            </a:r>
            <a:r>
              <a:rPr lang="en-US" altLang="zh-CN" sz="4800" b="1" kern="1200" dirty="0" err="1">
                <a:solidFill>
                  <a:srgbClr val="FF0066"/>
                </a:solidFill>
                <a:latin typeface="VNI-Avo" pitchFamily="2" charset="0"/>
                <a:ea typeface="仓耳今楷05-6763 W05" panose="02020400000000000000" pitchFamily="18" charset="-122"/>
              </a:rPr>
              <a:t>ñaùng</a:t>
            </a:r>
            <a:r>
              <a:rPr lang="en-US" altLang="zh-CN" sz="4800" b="1" kern="1200" dirty="0">
                <a:solidFill>
                  <a:srgbClr val="FF0066"/>
                </a:solidFill>
                <a:latin typeface="VNI-Avo" pitchFamily="2" charset="0"/>
                <a:ea typeface="仓耳今楷05-6763 W05" panose="02020400000000000000" pitchFamily="18" charset="-122"/>
              </a:rPr>
              <a:t> </a:t>
            </a:r>
            <a:r>
              <a:rPr lang="en-US" altLang="zh-CN" sz="4800" b="1" kern="1200" dirty="0" err="1">
                <a:solidFill>
                  <a:srgbClr val="FF0066"/>
                </a:solidFill>
                <a:latin typeface="VNI-Avo" pitchFamily="2" charset="0"/>
                <a:ea typeface="仓耳今楷05-6763 W05" panose="02020400000000000000" pitchFamily="18" charset="-122"/>
              </a:rPr>
              <a:t>yeâu</a:t>
            </a:r>
            <a:r>
              <a:rPr lang="en-US" altLang="zh-CN" sz="4800" b="1" kern="1200" dirty="0">
                <a:solidFill>
                  <a:srgbClr val="FF0066"/>
                </a:solidFill>
                <a:latin typeface="VNI-Avo" pitchFamily="2" charset="0"/>
                <a:ea typeface="仓耳今楷05-6763 W05" panose="02020400000000000000" pitchFamily="18" charset="-122"/>
              </a:rPr>
              <a:t> </a:t>
            </a:r>
            <a:r>
              <a:rPr lang="en-US" altLang="zh-CN" sz="4800" b="1" kern="1200" dirty="0" err="1">
                <a:solidFill>
                  <a:srgbClr val="FF0066"/>
                </a:solidFill>
                <a:latin typeface="VNI-Avo" pitchFamily="2" charset="0"/>
                <a:ea typeface="仓耳今楷05-6763 W05" panose="02020400000000000000" pitchFamily="18" charset="-122"/>
              </a:rPr>
              <a:t>hôn</a:t>
            </a:r>
            <a:r>
              <a:rPr lang="en-US" altLang="zh-CN" sz="4800" b="1" kern="1200" dirty="0">
                <a:solidFill>
                  <a:srgbClr val="FF0066"/>
                </a:solidFill>
                <a:latin typeface="VNI-Avo" pitchFamily="2" charset="0"/>
                <a:ea typeface="仓耳今楷05-6763 W05" panose="02020400000000000000" pitchFamily="18" charset="-122"/>
              </a:rPr>
              <a:t> </a:t>
            </a:r>
            <a:endParaRPr lang="zh-CN" altLang="en-US" sz="4800" b="1" kern="1200" dirty="0">
              <a:solidFill>
                <a:srgbClr val="FF0066"/>
              </a:solidFill>
              <a:latin typeface="VNI-Avo" pitchFamily="2" charset="0"/>
              <a:ea typeface="仓耳今楷05-6763 W05" panose="02020400000000000000" pitchFamily="18" charset="-122"/>
            </a:endParaRPr>
          </a:p>
        </p:txBody>
      </p:sp>
      <p:pic>
        <p:nvPicPr>
          <p:cNvPr id="138" name="Picture 13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61" b="30933"/>
          <a:stretch/>
        </p:blipFill>
        <p:spPr>
          <a:xfrm>
            <a:off x="1334711" y="3628394"/>
            <a:ext cx="8989270" cy="342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1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/>
      <p:bldP spid="1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8"/>
          <p:cNvSpPr txBox="1">
            <a:spLocks noChangeArrowheads="1"/>
          </p:cNvSpPr>
          <p:nvPr/>
        </p:nvSpPr>
        <p:spPr bwMode="auto">
          <a:xfrm>
            <a:off x="7056737" y="2057400"/>
            <a:ext cx="46166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2531" name="Text Box 10"/>
          <p:cNvSpPr txBox="1">
            <a:spLocks noChangeArrowheads="1"/>
          </p:cNvSpPr>
          <p:nvPr/>
        </p:nvSpPr>
        <p:spPr bwMode="auto">
          <a:xfrm rot="10608647" flipH="1">
            <a:off x="5485228" y="3176591"/>
            <a:ext cx="461665" cy="9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2532" name="Text Box 11"/>
          <p:cNvSpPr txBox="1">
            <a:spLocks noChangeArrowheads="1"/>
          </p:cNvSpPr>
          <p:nvPr/>
        </p:nvSpPr>
        <p:spPr bwMode="auto">
          <a:xfrm rot="11104242" flipV="1">
            <a:off x="8247477" y="3467103"/>
            <a:ext cx="461665" cy="15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2533" name="Text Box 12"/>
          <p:cNvSpPr txBox="1">
            <a:spLocks noChangeArrowheads="1"/>
          </p:cNvSpPr>
          <p:nvPr/>
        </p:nvSpPr>
        <p:spPr bwMode="auto">
          <a:xfrm rot="5867763" flipV="1">
            <a:off x="6445517" y="4288117"/>
            <a:ext cx="1920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2534" name="Text Box 13"/>
          <p:cNvSpPr txBox="1">
            <a:spLocks noChangeArrowheads="1"/>
          </p:cNvSpPr>
          <p:nvPr/>
        </p:nvSpPr>
        <p:spPr bwMode="auto">
          <a:xfrm rot="5400000">
            <a:off x="7933531" y="2486304"/>
            <a:ext cx="152558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22535" name="Text Box 15"/>
          <p:cNvSpPr txBox="1">
            <a:spLocks noChangeArrowheads="1"/>
          </p:cNvSpPr>
          <p:nvPr/>
        </p:nvSpPr>
        <p:spPr bwMode="auto">
          <a:xfrm flipH="1" flipV="1">
            <a:off x="8106604" y="4665666"/>
            <a:ext cx="461665" cy="15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76816" name="Rectangle 16"/>
          <p:cNvSpPr>
            <a:spLocks noChangeArrowheads="1"/>
          </p:cNvSpPr>
          <p:nvPr/>
        </p:nvSpPr>
        <p:spPr bwMode="auto">
          <a:xfrm>
            <a:off x="414869" y="1220788"/>
            <a:ext cx="10225617" cy="144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4400" u="sng" dirty="0" err="1" smtClean="0">
                <a:solidFill>
                  <a:prstClr val="black"/>
                </a:solidFill>
                <a:latin typeface="Arial" charset="0"/>
              </a:rPr>
              <a:t>Hoạt</a:t>
            </a:r>
            <a:r>
              <a:rPr lang="en-US" sz="4400" u="sng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4400" u="sng" dirty="0" err="1" smtClean="0">
                <a:solidFill>
                  <a:prstClr val="black"/>
                </a:solidFill>
                <a:latin typeface="Arial" charset="0"/>
              </a:rPr>
              <a:t>động</a:t>
            </a:r>
            <a:r>
              <a:rPr lang="en-US" sz="4400" u="sng" dirty="0" smtClean="0">
                <a:solidFill>
                  <a:prstClr val="black"/>
                </a:solidFill>
                <a:latin typeface="Arial" charset="0"/>
              </a:rPr>
              <a:t> 4 </a:t>
            </a:r>
            <a:r>
              <a:rPr lang="en-US" sz="4400" dirty="0" smtClean="0">
                <a:solidFill>
                  <a:prstClr val="black"/>
                </a:solidFill>
                <a:latin typeface="Arial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srgbClr val="0000FF"/>
                </a:solidFill>
                <a:latin typeface="Arial" charset="0"/>
              </a:rPr>
              <a:t>         </a:t>
            </a:r>
            <a:r>
              <a:rPr lang="en-US" sz="4400" b="1" dirty="0" err="1" smtClean="0">
                <a:solidFill>
                  <a:srgbClr val="0000FF"/>
                </a:solidFill>
                <a:latin typeface="Arial" charset="0"/>
              </a:rPr>
              <a:t>Luyện</a:t>
            </a:r>
            <a:r>
              <a:rPr lang="en-US" sz="4400" b="1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Arial" charset="0"/>
              </a:rPr>
              <a:t>đọc</a:t>
            </a:r>
            <a:r>
              <a:rPr lang="en-US" sz="4400" b="1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Arial" charset="0"/>
              </a:rPr>
              <a:t>diễn</a:t>
            </a:r>
            <a:r>
              <a:rPr lang="en-US" sz="4400" b="1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Arial" charset="0"/>
              </a:rPr>
              <a:t>cảm</a:t>
            </a:r>
            <a:endParaRPr lang="en-US" sz="4400" b="1" dirty="0" smtClean="0">
              <a:solidFill>
                <a:srgbClr val="0000FF"/>
              </a:solidFill>
              <a:latin typeface="Arial" charset="0"/>
            </a:endParaRPr>
          </a:p>
        </p:txBody>
      </p:sp>
      <p:sp>
        <p:nvSpPr>
          <p:cNvPr id="22537" name="Text Box 17"/>
          <p:cNvSpPr txBox="1">
            <a:spLocks noChangeArrowheads="1"/>
          </p:cNvSpPr>
          <p:nvPr/>
        </p:nvSpPr>
        <p:spPr bwMode="auto">
          <a:xfrm flipH="1" flipV="1">
            <a:off x="3092452" y="3062288"/>
            <a:ext cx="245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vi-VN" b="0" smtClean="0">
              <a:solidFill>
                <a:prstClr val="black"/>
              </a:solidFill>
            </a:endParaRPr>
          </a:p>
        </p:txBody>
      </p:sp>
      <p:pic>
        <p:nvPicPr>
          <p:cNvPr id="22538" name="Picture 18" descr="FLOWERS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0" y="5257800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Picture 19" descr="3d butterfl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06091" flipH="1" flipV="1">
            <a:off x="8659284" y="4599518"/>
            <a:ext cx="895350" cy="1145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Picture 20" descr="3d butterfl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55253" flipH="1" flipV="1">
            <a:off x="1609990" y="4562212"/>
            <a:ext cx="617538" cy="78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21" descr="FLOWERS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032000" y="5257800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22" descr="FLOWERS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4064000" y="5257800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23" descr="FLOWERS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6299200" y="5257800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Picture 24" descr="FLOWERS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8229600" y="5257800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25" descr="FLOWERS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10058400" y="5257800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Picture 28" descr="3d butterfl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62936" flipH="1" flipV="1">
            <a:off x="4775202" y="4724403"/>
            <a:ext cx="1039284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7" name="TextBox 1"/>
          <p:cNvSpPr txBox="1">
            <a:spLocks noChangeArrowheads="1"/>
          </p:cNvSpPr>
          <p:nvPr/>
        </p:nvSpPr>
        <p:spPr bwMode="auto">
          <a:xfrm>
            <a:off x="349253" y="304801"/>
            <a:ext cx="211500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5400" b="0" i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TIẾT 2</a:t>
            </a:r>
          </a:p>
        </p:txBody>
      </p:sp>
      <p:sp>
        <p:nvSpPr>
          <p:cNvPr id="23" name="Rectangle 16"/>
          <p:cNvSpPr>
            <a:spLocks noChangeArrowheads="1"/>
          </p:cNvSpPr>
          <p:nvPr/>
        </p:nvSpPr>
        <p:spPr bwMode="auto">
          <a:xfrm>
            <a:off x="349251" y="2921003"/>
            <a:ext cx="10225616" cy="1446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4400" u="sng" dirty="0" err="1" smtClean="0">
                <a:solidFill>
                  <a:prstClr val="black"/>
                </a:solidFill>
                <a:latin typeface="Arial" charset="0"/>
              </a:rPr>
              <a:t>Hoạt</a:t>
            </a:r>
            <a:r>
              <a:rPr lang="en-US" sz="4400" u="sng" dirty="0" smtClean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4400" u="sng" dirty="0" err="1" smtClean="0">
                <a:solidFill>
                  <a:prstClr val="black"/>
                </a:solidFill>
                <a:latin typeface="Arial" charset="0"/>
              </a:rPr>
              <a:t>động</a:t>
            </a:r>
            <a:r>
              <a:rPr lang="en-US" sz="4400" u="sng" dirty="0" smtClean="0">
                <a:solidFill>
                  <a:prstClr val="black"/>
                </a:solidFill>
                <a:latin typeface="Arial" charset="0"/>
              </a:rPr>
              <a:t> 5 </a:t>
            </a:r>
            <a:r>
              <a:rPr lang="en-US" sz="4400" dirty="0" smtClean="0">
                <a:solidFill>
                  <a:prstClr val="black"/>
                </a:solidFill>
                <a:latin typeface="Arial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 smtClean="0">
                <a:solidFill>
                  <a:srgbClr val="0000FF"/>
                </a:solidFill>
                <a:latin typeface="Arial" charset="0"/>
              </a:rPr>
              <a:t>         </a:t>
            </a:r>
            <a:r>
              <a:rPr lang="en-US" sz="4400" b="1" dirty="0" err="1" smtClean="0">
                <a:solidFill>
                  <a:srgbClr val="0000FF"/>
                </a:solidFill>
                <a:latin typeface="Arial" charset="0"/>
              </a:rPr>
              <a:t>Luyện</a:t>
            </a:r>
            <a:r>
              <a:rPr lang="en-US" sz="4400" b="1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Arial" charset="0"/>
              </a:rPr>
              <a:t>tập</a:t>
            </a:r>
            <a:r>
              <a:rPr lang="en-US" sz="4400" b="1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Arial" charset="0"/>
              </a:rPr>
              <a:t>mở</a:t>
            </a:r>
            <a:r>
              <a:rPr lang="en-US" sz="4400" b="1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Arial" charset="0"/>
              </a:rPr>
              <a:t>rộng</a:t>
            </a:r>
            <a:endParaRPr lang="en-US" sz="4400" b="1" dirty="0" smtClean="0">
              <a:solidFill>
                <a:srgbClr val="0000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59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6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16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>
            <a:extLst>
              <a:ext uri="{FF2B5EF4-FFF2-40B4-BE49-F238E27FC236}">
                <a16:creationId xmlns="" xmlns:a16="http://schemas.microsoft.com/office/drawing/2014/main" id="{4118045F-B67F-4B7C-9106-0845289C52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3722" r="8870" b="3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236826" y="2367171"/>
            <a:ext cx="536012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n-US" altLang="zh-CN" sz="6600" kern="1200" dirty="0" err="1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Arial" pitchFamily="34" charset="0"/>
                <a:ea typeface="站酷快乐体2016修订版" panose="02010600030101010101" pitchFamily="2" charset="-122"/>
                <a:cs typeface="Arial" pitchFamily="34" charset="0"/>
              </a:rPr>
              <a:t>Luyện</a:t>
            </a:r>
            <a:r>
              <a:rPr lang="en-US" altLang="zh-CN" sz="6600" kern="1200" dirty="0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Arial" pitchFamily="34" charset="0"/>
                <a:ea typeface="站酷快乐体2016修订版" panose="02010600030101010101" pitchFamily="2" charset="-122"/>
                <a:cs typeface="Arial" pitchFamily="34" charset="0"/>
              </a:rPr>
              <a:t> </a:t>
            </a:r>
            <a:r>
              <a:rPr lang="en-US" altLang="zh-CN" sz="6600" kern="1200" dirty="0" err="1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Arial" pitchFamily="34" charset="0"/>
                <a:ea typeface="站酷快乐体2016修订版" panose="02010600030101010101" pitchFamily="2" charset="-122"/>
                <a:cs typeface="Arial" pitchFamily="34" charset="0"/>
              </a:rPr>
              <a:t>đọc</a:t>
            </a:r>
            <a:r>
              <a:rPr lang="en-US" altLang="zh-CN" sz="6600" kern="1200" dirty="0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Arial" pitchFamily="34" charset="0"/>
                <a:ea typeface="站酷快乐体2016修订版" panose="02010600030101010101" pitchFamily="2" charset="-122"/>
                <a:cs typeface="Arial" pitchFamily="34" charset="0"/>
              </a:rPr>
              <a:t> </a:t>
            </a:r>
            <a:r>
              <a:rPr lang="en-US" altLang="zh-CN" sz="6600" kern="1200" dirty="0" err="1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Arial" pitchFamily="34" charset="0"/>
                <a:ea typeface="站酷快乐体2016修订版" panose="02010600030101010101" pitchFamily="2" charset="-122"/>
                <a:cs typeface="Arial" pitchFamily="34" charset="0"/>
              </a:rPr>
              <a:t>diễn</a:t>
            </a:r>
            <a:r>
              <a:rPr lang="en-US" altLang="zh-CN" sz="6600" kern="1200" dirty="0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Arial" pitchFamily="34" charset="0"/>
                <a:ea typeface="站酷快乐体2016修订版" panose="02010600030101010101" pitchFamily="2" charset="-122"/>
                <a:cs typeface="Arial" pitchFamily="34" charset="0"/>
              </a:rPr>
              <a:t> </a:t>
            </a:r>
            <a:r>
              <a:rPr lang="en-US" altLang="zh-CN" sz="6600" kern="1200" dirty="0" err="1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Arial" pitchFamily="34" charset="0"/>
                <a:ea typeface="站酷快乐体2016修订版" panose="02010600030101010101" pitchFamily="2" charset="-122"/>
                <a:cs typeface="Arial" pitchFamily="34" charset="0"/>
              </a:rPr>
              <a:t>cảm</a:t>
            </a:r>
            <a:endParaRPr lang="en-US" altLang="zh-CN" sz="6600" kern="1200" dirty="0">
              <a:ln w="28575">
                <a:noFill/>
              </a:ln>
              <a:solidFill>
                <a:srgbClr val="F47264">
                  <a:lumMod val="75000"/>
                </a:srgbClr>
              </a:solidFill>
              <a:latin typeface="Arial" pitchFamily="34" charset="0"/>
              <a:ea typeface="站酷快乐体2016修订版" panose="02010600030101010101" pitchFamily="2" charset="-122"/>
              <a:cs typeface="Arial" pitchFamily="34" charset="0"/>
            </a:endParaRPr>
          </a:p>
        </p:txBody>
      </p:sp>
      <p:sp>
        <p:nvSpPr>
          <p:cNvPr id="47" name="文本框 18"/>
          <p:cNvSpPr txBox="1"/>
          <p:nvPr/>
        </p:nvSpPr>
        <p:spPr>
          <a:xfrm>
            <a:off x="4578922" y="1342933"/>
            <a:ext cx="23839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altLang="zh-CN" sz="5400" b="1" kern="1200" dirty="0">
                <a:ln w="28575">
                  <a:solidFill>
                    <a:srgbClr val="FFFFFF"/>
                  </a:solidFill>
                </a:ln>
                <a:solidFill>
                  <a:srgbClr val="6DAA2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站酷快乐体2016修订版" panose="02010600030101010101" pitchFamily="2" charset="-122"/>
              </a:rPr>
              <a:t>03</a:t>
            </a:r>
            <a:endParaRPr lang="zh-CN" altLang="en-US" sz="2400" b="1" kern="1200" dirty="0">
              <a:ln w="3175">
                <a:solidFill>
                  <a:srgbClr val="FFFFFF"/>
                </a:solidFill>
              </a:ln>
              <a:solidFill>
                <a:srgbClr val="6DAA2D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iny" panose="02000903060500060000" pitchFamily="2" charset="0"/>
              <a:ea typeface="站酷快乐体2016修订版" panose="02010600030101010101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661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339683" y="190454"/>
            <a:ext cx="7943560" cy="79143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CC"/>
                </a:solidFill>
                <a:latin typeface="VNI-Avo" pitchFamily="2" charset="0"/>
              </a:rPr>
              <a:t>Trong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</a:rPr>
              <a:t>baøi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</a:rPr>
              <a:t>coù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</a:rPr>
              <a:t>nhöõng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</a:rPr>
              <a:t>nhaân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</a:rPr>
              <a:t>vaät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</a:rPr>
              <a:t>chính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</a:rPr>
              <a:t>  </a:t>
            </a:r>
            <a:r>
              <a:rPr lang="en-US" sz="2800" dirty="0" err="1">
                <a:solidFill>
                  <a:srgbClr val="0000CC"/>
                </a:solidFill>
                <a:latin typeface="VNI-Avo" pitchFamily="2" charset="0"/>
              </a:rPr>
              <a:t>naøo</a:t>
            </a:r>
            <a:r>
              <a:rPr lang="en-US" sz="2800" dirty="0">
                <a:solidFill>
                  <a:srgbClr val="0000CC"/>
                </a:solidFill>
                <a:latin typeface="VNI-Avo" pitchFamily="2" charset="0"/>
              </a:rPr>
              <a:t>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083531" y="1510945"/>
            <a:ext cx="2072117" cy="756235"/>
          </a:xfrm>
          <a:prstGeom prst="roundRect">
            <a:avLst/>
          </a:prstGeom>
          <a:solidFill>
            <a:srgbClr val="FFD1C5"/>
          </a:solidFill>
          <a:ln w="19050">
            <a:solidFill>
              <a:srgbClr val="FF647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3600" b="1" dirty="0" err="1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Meï</a:t>
            </a:r>
            <a:r>
              <a:rPr lang="en-US" sz="3600" b="1" dirty="0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 Lam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101861" y="1572609"/>
            <a:ext cx="1209602" cy="756235"/>
          </a:xfrm>
          <a:prstGeom prst="roundRect">
            <a:avLst/>
          </a:prstGeom>
          <a:solidFill>
            <a:srgbClr val="FFD1C5"/>
          </a:solidFill>
          <a:ln w="19050">
            <a:solidFill>
              <a:srgbClr val="FF647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3600" b="1" dirty="0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Lam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8023534" y="1510945"/>
            <a:ext cx="4008550" cy="837676"/>
          </a:xfrm>
          <a:prstGeom prst="roundRect">
            <a:avLst/>
          </a:prstGeom>
          <a:solidFill>
            <a:srgbClr val="FFD1C5"/>
          </a:solidFill>
          <a:ln w="19050">
            <a:solidFill>
              <a:srgbClr val="FF647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3600" b="1" dirty="0" err="1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thaày</a:t>
            </a:r>
            <a:r>
              <a:rPr lang="en-US" sz="3600" b="1" dirty="0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hieäu</a:t>
            </a:r>
            <a:r>
              <a:rPr lang="en-US" sz="3600" b="1" dirty="0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tröôûng</a:t>
            </a:r>
            <a:endParaRPr lang="en-US" sz="3600" b="1" dirty="0">
              <a:solidFill>
                <a:srgbClr val="431F5E">
                  <a:lumMod val="50000"/>
                </a:srgbClr>
              </a:solidFill>
              <a:latin typeface="VNI-Avo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480572" y="2831628"/>
            <a:ext cx="5744078" cy="1177303"/>
            <a:chOff x="2069245" y="241304"/>
            <a:chExt cx="3886232" cy="1177303"/>
          </a:xfrm>
        </p:grpSpPr>
        <p:sp>
          <p:nvSpPr>
            <p:cNvPr id="11" name="Rounded Rectangular Callout 10"/>
            <p:cNvSpPr/>
            <p:nvPr/>
          </p:nvSpPr>
          <p:spPr>
            <a:xfrm>
              <a:off x="2069245" y="241304"/>
              <a:ext cx="3750164" cy="1177303"/>
            </a:xfrm>
            <a:prstGeom prst="wedgeRoundRectCallout">
              <a:avLst>
                <a:gd name="adj1" fmla="val -41666"/>
                <a:gd name="adj2" fmla="val 133875"/>
                <a:gd name="adj3" fmla="val 16667"/>
              </a:avLst>
            </a:prstGeom>
            <a:solidFill>
              <a:srgbClr val="C1EFFF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069245" y="322745"/>
              <a:ext cx="388623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Tx/>
                <a:buFontTx/>
                <a:buNone/>
                <a:defRPr/>
              </a:pPr>
              <a:r>
                <a:rPr lang="en-US" altLang="zh-CN" sz="3200" dirty="0" err="1">
                  <a:solidFill>
                    <a:srgbClr val="0070C0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</a:rPr>
                <a:t>Gioïng</a:t>
              </a:r>
              <a:r>
                <a:rPr lang="en-US" altLang="zh-CN" sz="3200" dirty="0">
                  <a:solidFill>
                    <a:srgbClr val="0070C0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0070C0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</a:rPr>
                <a:t>ñoïc</a:t>
              </a:r>
              <a:r>
                <a:rPr lang="en-US" altLang="zh-CN" sz="3200" dirty="0">
                  <a:solidFill>
                    <a:srgbClr val="0070C0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0070C0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</a:rPr>
                <a:t>cuûa</a:t>
              </a:r>
              <a:r>
                <a:rPr lang="en-US" altLang="zh-CN" sz="3200" dirty="0">
                  <a:solidFill>
                    <a:srgbClr val="0070C0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0070C0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</a:rPr>
                <a:t>caùc</a:t>
              </a:r>
              <a:r>
                <a:rPr lang="en-US" altLang="zh-CN" sz="3200" dirty="0">
                  <a:solidFill>
                    <a:srgbClr val="0070C0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</a:rPr>
                <a:t> </a:t>
              </a:r>
            </a:p>
            <a:p>
              <a:pPr algn="ctr">
                <a:buClrTx/>
                <a:buFontTx/>
                <a:buNone/>
                <a:defRPr/>
              </a:pPr>
              <a:r>
                <a:rPr lang="en-US" altLang="zh-CN" sz="3200" dirty="0" err="1">
                  <a:solidFill>
                    <a:srgbClr val="0070C0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</a:rPr>
                <a:t>nhaân</a:t>
              </a:r>
              <a:r>
                <a:rPr lang="en-US" altLang="zh-CN" sz="3200" dirty="0">
                  <a:solidFill>
                    <a:srgbClr val="0070C0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0070C0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</a:rPr>
                <a:t>vaät</a:t>
              </a:r>
              <a:r>
                <a:rPr lang="en-US" altLang="zh-CN" sz="3200" dirty="0">
                  <a:solidFill>
                    <a:srgbClr val="0070C0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0070C0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</a:rPr>
                <a:t>nhö</a:t>
              </a:r>
              <a:r>
                <a:rPr lang="en-US" altLang="zh-CN" sz="3200" dirty="0">
                  <a:solidFill>
                    <a:srgbClr val="0070C0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0070C0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</a:rPr>
                <a:t>theá</a:t>
              </a:r>
              <a:r>
                <a:rPr lang="en-US" altLang="zh-CN" sz="3200" dirty="0">
                  <a:solidFill>
                    <a:srgbClr val="0070C0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0070C0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</a:rPr>
                <a:t>naøo</a:t>
              </a:r>
              <a:r>
                <a:rPr lang="en-US" altLang="zh-CN" sz="3200" dirty="0">
                  <a:solidFill>
                    <a:srgbClr val="0070C0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</a:rPr>
                <a:t>?</a:t>
              </a:r>
              <a:endParaRPr lang="zh-CN" altLang="en-US" sz="3200" dirty="0">
                <a:solidFill>
                  <a:srgbClr val="0070C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Kids Reading Book vector images and illustration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7"/>
          <a:stretch/>
        </p:blipFill>
        <p:spPr bwMode="auto">
          <a:xfrm>
            <a:off x="1083531" y="4552967"/>
            <a:ext cx="2179615" cy="1970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78451F66-DD8D-427A-BE97-FE7DC9326FFF}"/>
              </a:ext>
            </a:extLst>
          </p:cNvPr>
          <p:cNvSpPr/>
          <p:nvPr/>
        </p:nvSpPr>
        <p:spPr>
          <a:xfrm>
            <a:off x="-166767" y="2651829"/>
            <a:ext cx="41159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dirty="0" err="1">
                <a:solidFill>
                  <a:schemeClr val="accent2"/>
                </a:solidFill>
                <a:latin typeface="VNI-Avo" pitchFamily="2" charset="0"/>
              </a:rPr>
              <a:t>Gioïng</a:t>
            </a:r>
            <a:r>
              <a:rPr lang="en-US" sz="4000" dirty="0">
                <a:solidFill>
                  <a:schemeClr val="accent2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VNI-Avo" pitchFamily="2" charset="0"/>
              </a:rPr>
              <a:t>voã</a:t>
            </a:r>
            <a:r>
              <a:rPr lang="en-US" sz="4000" b="1" dirty="0">
                <a:solidFill>
                  <a:schemeClr val="accent2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VNI-Avo" pitchFamily="2" charset="0"/>
              </a:rPr>
              <a:t>veà</a:t>
            </a:r>
            <a:r>
              <a:rPr lang="en-US" sz="4000" dirty="0">
                <a:solidFill>
                  <a:schemeClr val="accent2"/>
                </a:solidFill>
                <a:latin typeface="VNI-Avo" pitchFamily="2" charset="0"/>
              </a:rPr>
              <a:t>, </a:t>
            </a:r>
            <a:r>
              <a:rPr lang="en-US" sz="4000" dirty="0" err="1">
                <a:solidFill>
                  <a:schemeClr val="accent2"/>
                </a:solidFill>
                <a:latin typeface="VNI-Avo" pitchFamily="2" charset="0"/>
              </a:rPr>
              <a:t>theå</a:t>
            </a:r>
            <a:r>
              <a:rPr lang="en-US" sz="4000" dirty="0">
                <a:solidFill>
                  <a:schemeClr val="accent2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VNI-Avo" pitchFamily="2" charset="0"/>
              </a:rPr>
              <a:t>hieän</a:t>
            </a:r>
            <a:r>
              <a:rPr lang="en-US" sz="4000" dirty="0">
                <a:solidFill>
                  <a:schemeClr val="accent2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chemeClr val="accent2"/>
                </a:solidFill>
                <a:latin typeface="VNI-Avo" pitchFamily="2" charset="0"/>
              </a:rPr>
              <a:t>nieàm</a:t>
            </a:r>
            <a:r>
              <a:rPr lang="en-US" sz="4000" dirty="0">
                <a:solidFill>
                  <a:schemeClr val="accent2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VNI-Avo" pitchFamily="2" charset="0"/>
              </a:rPr>
              <a:t>vui</a:t>
            </a:r>
            <a:r>
              <a:rPr lang="en-US" sz="4000" dirty="0">
                <a:solidFill>
                  <a:schemeClr val="accent2"/>
                </a:solidFill>
                <a:latin typeface="VNI-Avo" pitchFamily="2" charset="0"/>
              </a:rPr>
              <a:t>, </a:t>
            </a:r>
            <a:r>
              <a:rPr lang="en-US" sz="4000" b="1" dirty="0" err="1">
                <a:solidFill>
                  <a:schemeClr val="accent2"/>
                </a:solidFill>
                <a:latin typeface="VNI-Avo" pitchFamily="2" charset="0"/>
              </a:rPr>
              <a:t>töï</a:t>
            </a:r>
            <a:r>
              <a:rPr lang="en-US" sz="4000" b="1" dirty="0">
                <a:solidFill>
                  <a:schemeClr val="accent2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chemeClr val="accent2"/>
                </a:solidFill>
                <a:latin typeface="VNI-Avo" pitchFamily="2" charset="0"/>
              </a:rPr>
              <a:t>haøo</a:t>
            </a:r>
            <a:endParaRPr lang="en-US" sz="4000" b="1" dirty="0">
              <a:solidFill>
                <a:schemeClr val="accent2"/>
              </a:solidFill>
              <a:latin typeface="VNI-Avo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2B253A52-A842-420C-B595-A6FB704A8EE9}"/>
              </a:ext>
            </a:extLst>
          </p:cNvPr>
          <p:cNvSpPr/>
          <p:nvPr/>
        </p:nvSpPr>
        <p:spPr>
          <a:xfrm>
            <a:off x="4273249" y="2679728"/>
            <a:ext cx="32744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dirty="0" err="1">
                <a:solidFill>
                  <a:srgbClr val="FF334B"/>
                </a:solidFill>
                <a:latin typeface="VNI-Avo" pitchFamily="2" charset="0"/>
              </a:rPr>
              <a:t>Gioïng</a:t>
            </a:r>
            <a:r>
              <a:rPr lang="en-US" sz="4000" dirty="0">
                <a:solidFill>
                  <a:srgbClr val="FF334B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FF334B"/>
                </a:solidFill>
                <a:latin typeface="VNI-Avo" pitchFamily="2" charset="0"/>
              </a:rPr>
              <a:t>phuïng</a:t>
            </a:r>
            <a:r>
              <a:rPr lang="en-US" sz="4000" b="1" dirty="0">
                <a:solidFill>
                  <a:srgbClr val="FF334B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FF334B"/>
                </a:solidFill>
                <a:latin typeface="VNI-Avo" pitchFamily="2" charset="0"/>
              </a:rPr>
              <a:t>phòu</a:t>
            </a:r>
            <a:r>
              <a:rPr lang="en-US" sz="4000" dirty="0">
                <a:solidFill>
                  <a:srgbClr val="FF334B"/>
                </a:solidFill>
                <a:latin typeface="VNI-Avo" pitchFamily="2" charset="0"/>
              </a:rPr>
              <a:t>, </a:t>
            </a:r>
          </a:p>
          <a:p>
            <a:pPr lvl="0" algn="ctr"/>
            <a:r>
              <a:rPr lang="en-US" sz="4000" dirty="0" err="1">
                <a:solidFill>
                  <a:srgbClr val="FF334B"/>
                </a:solidFill>
                <a:latin typeface="VNI-Avo" pitchFamily="2" charset="0"/>
              </a:rPr>
              <a:t>hôi</a:t>
            </a:r>
            <a:r>
              <a:rPr lang="en-US" sz="4000" dirty="0">
                <a:solidFill>
                  <a:srgbClr val="FF334B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FF334B"/>
                </a:solidFill>
                <a:latin typeface="VNI-Avo" pitchFamily="2" charset="0"/>
              </a:rPr>
              <a:t>hôøn</a:t>
            </a:r>
            <a:r>
              <a:rPr lang="en-US" sz="4000" dirty="0">
                <a:solidFill>
                  <a:srgbClr val="FF334B"/>
                </a:solidFill>
                <a:latin typeface="VNI-Avo" pitchFamily="2" charset="0"/>
              </a:rPr>
              <a:t> </a:t>
            </a:r>
            <a:r>
              <a:rPr lang="en-US" sz="4000" dirty="0" err="1">
                <a:solidFill>
                  <a:srgbClr val="FF334B"/>
                </a:solidFill>
                <a:latin typeface="VNI-Avo" pitchFamily="2" charset="0"/>
              </a:rPr>
              <a:t>doãi</a:t>
            </a:r>
            <a:endParaRPr lang="en-US" sz="4000" dirty="0">
              <a:solidFill>
                <a:srgbClr val="FF334B"/>
              </a:solidFill>
              <a:latin typeface="VNI-Avo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2A5B3D08-17CE-4A48-B9B8-D4ADD62B3DB6}"/>
              </a:ext>
            </a:extLst>
          </p:cNvPr>
          <p:cNvSpPr/>
          <p:nvPr/>
        </p:nvSpPr>
        <p:spPr>
          <a:xfrm>
            <a:off x="8928856" y="2679728"/>
            <a:ext cx="28523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dirty="0" err="1">
                <a:solidFill>
                  <a:srgbClr val="0070C0"/>
                </a:solidFill>
                <a:latin typeface="VNI-Avo" pitchFamily="2" charset="0"/>
              </a:rPr>
              <a:t>Gioïng</a:t>
            </a:r>
            <a:r>
              <a:rPr lang="en-US" sz="4000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thaân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thieän</a:t>
            </a:r>
            <a:r>
              <a:rPr lang="en-US" sz="4000" dirty="0">
                <a:solidFill>
                  <a:srgbClr val="0070C0"/>
                </a:solidFill>
                <a:latin typeface="VNI-Avo" pitchFamily="2" charset="0"/>
              </a:rPr>
              <a:t>,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gaàn</a:t>
            </a:r>
            <a:r>
              <a:rPr lang="en-US" sz="4000" b="1" dirty="0">
                <a:solidFill>
                  <a:srgbClr val="0070C0"/>
                </a:solidFill>
                <a:latin typeface="VNI-Avo" pitchFamily="2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VNI-Avo" pitchFamily="2" charset="0"/>
              </a:rPr>
              <a:t>guõi</a:t>
            </a:r>
            <a:endParaRPr lang="en-US" sz="4000" b="1" dirty="0">
              <a:solidFill>
                <a:srgbClr val="0070C0"/>
              </a:solidFill>
              <a:latin typeface="VNI-Avo" pitchFamily="2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AA6F765-AD9C-4E26-8AC3-276697EB10C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4DAA8"/>
              </a:clrFrom>
              <a:clrTo>
                <a:srgbClr val="F4DAA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494">
                        <a14:backgroundMark x1="47342" y1="68774" x2="47342" y2="68774"/>
                        <a14:backgroundMark x1="49367" y1="69923" x2="68608" y2="84483"/>
                        <a14:backgroundMark x1="49620" y1="64368" x2="67848" y2="62069"/>
                        <a14:backgroundMark x1="6329" y1="91379" x2="3038" y2="75670"/>
                        <a14:backgroundMark x1="21519" y1="91762" x2="28354" y2="98084"/>
                        <a14:backgroundMark x1="45063" y1="97701" x2="67595" y2="98084"/>
                        <a14:backgroundMark x1="85823" y1="93678" x2="89873" y2="66475"/>
                        <a14:backgroundMark x1="94937" y1="51724" x2="99747" y2="29693"/>
                        <a14:backgroundMark x1="95190" y1="25096" x2="92911" y2="13027"/>
                        <a14:backgroundMark x1="56456" y1="32567" x2="59494" y2="15326"/>
                        <a14:backgroundMark x1="51646" y1="52874" x2="65570" y2="47510"/>
                        <a14:backgroundMark x1="51899" y1="6705" x2="80759" y2="6513"/>
                        <a14:backgroundMark x1="8354" y1="65326" x2="16203" y2="46360"/>
                        <a14:backgroundMark x1="16709" y1="45211" x2="22278" y2="29119"/>
                        <a14:backgroundMark x1="25063" y1="26245" x2="28354" y2="12261"/>
                        <a14:backgroundMark x1="92152" y1="68391" x2="94937" y2="51533"/>
                        <a14:backgroundMark x1="65570" y1="59004" x2="66329" y2="55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717" y="4491938"/>
            <a:ext cx="1872855" cy="23984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71BE4FDF-A849-432A-B0E3-CC8C2CFCBA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1982" y="4618720"/>
            <a:ext cx="2348025" cy="21202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A2EF876A-C894-4872-9C92-71A4879DB0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10245" y="4618720"/>
            <a:ext cx="3274472" cy="20973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7980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3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/>
          <p:cNvSpPr/>
          <p:nvPr/>
        </p:nvSpPr>
        <p:spPr>
          <a:xfrm>
            <a:off x="0" y="1859752"/>
            <a:ext cx="12192000" cy="499824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rgbClr val="FFD9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499" name="Google Shape;1499;p31"/>
          <p:cNvGrpSpPr/>
          <p:nvPr/>
        </p:nvGrpSpPr>
        <p:grpSpPr>
          <a:xfrm flipH="1">
            <a:off x="435082" y="-78920"/>
            <a:ext cx="2903609" cy="2862132"/>
            <a:chOff x="5378544" y="1040551"/>
            <a:chExt cx="2177707" cy="2146599"/>
          </a:xfrm>
        </p:grpSpPr>
        <p:sp>
          <p:nvSpPr>
            <p:cNvPr id="1500" name="Google Shape;1500;p31"/>
            <p:cNvSpPr/>
            <p:nvPr/>
          </p:nvSpPr>
          <p:spPr>
            <a:xfrm>
              <a:off x="6951281" y="2107885"/>
              <a:ext cx="31101" cy="23229"/>
            </a:xfrm>
            <a:custGeom>
              <a:avLst/>
              <a:gdLst/>
              <a:ahLst/>
              <a:cxnLst/>
              <a:rect l="l" t="t" r="r" b="b"/>
              <a:pathLst>
                <a:path w="403" h="301" extrusionOk="0">
                  <a:moveTo>
                    <a:pt x="206" y="0"/>
                  </a:moveTo>
                  <a:cubicBezTo>
                    <a:pt x="199" y="0"/>
                    <a:pt x="192" y="1"/>
                    <a:pt x="184" y="2"/>
                  </a:cubicBezTo>
                  <a:cubicBezTo>
                    <a:pt x="0" y="13"/>
                    <a:pt x="27" y="301"/>
                    <a:pt x="199" y="301"/>
                  </a:cubicBezTo>
                  <a:cubicBezTo>
                    <a:pt x="206" y="301"/>
                    <a:pt x="213" y="300"/>
                    <a:pt x="220" y="299"/>
                  </a:cubicBezTo>
                  <a:cubicBezTo>
                    <a:pt x="403" y="277"/>
                    <a:pt x="388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501" name="Google Shape;1501;p31"/>
            <p:cNvSpPr/>
            <p:nvPr/>
          </p:nvSpPr>
          <p:spPr>
            <a:xfrm>
              <a:off x="6904824" y="2074933"/>
              <a:ext cx="18444" cy="15666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07" y="0"/>
                  </a:moveTo>
                  <a:cubicBezTo>
                    <a:pt x="95" y="0"/>
                    <a:pt x="95" y="24"/>
                    <a:pt x="71" y="24"/>
                  </a:cubicBezTo>
                  <a:cubicBezTo>
                    <a:pt x="60" y="24"/>
                    <a:pt x="48" y="36"/>
                    <a:pt x="48" y="36"/>
                  </a:cubicBezTo>
                  <a:cubicBezTo>
                    <a:pt x="48" y="36"/>
                    <a:pt x="36" y="36"/>
                    <a:pt x="36" y="48"/>
                  </a:cubicBezTo>
                  <a:cubicBezTo>
                    <a:pt x="12" y="48"/>
                    <a:pt x="12" y="72"/>
                    <a:pt x="12" y="84"/>
                  </a:cubicBezTo>
                  <a:cubicBezTo>
                    <a:pt x="12" y="95"/>
                    <a:pt x="0" y="95"/>
                    <a:pt x="0" y="107"/>
                  </a:cubicBezTo>
                  <a:lnTo>
                    <a:pt x="0" y="143"/>
                  </a:lnTo>
                  <a:cubicBezTo>
                    <a:pt x="0" y="155"/>
                    <a:pt x="0" y="155"/>
                    <a:pt x="12" y="167"/>
                  </a:cubicBezTo>
                  <a:lnTo>
                    <a:pt x="36" y="191"/>
                  </a:lnTo>
                  <a:cubicBezTo>
                    <a:pt x="48" y="203"/>
                    <a:pt x="60" y="203"/>
                    <a:pt x="71" y="203"/>
                  </a:cubicBezTo>
                  <a:lnTo>
                    <a:pt x="107" y="203"/>
                  </a:lnTo>
                  <a:cubicBezTo>
                    <a:pt x="119" y="203"/>
                    <a:pt x="131" y="203"/>
                    <a:pt x="155" y="191"/>
                  </a:cubicBezTo>
                  <a:cubicBezTo>
                    <a:pt x="155" y="191"/>
                    <a:pt x="167" y="191"/>
                    <a:pt x="167" y="167"/>
                  </a:cubicBezTo>
                  <a:cubicBezTo>
                    <a:pt x="167" y="167"/>
                    <a:pt x="179" y="167"/>
                    <a:pt x="179" y="155"/>
                  </a:cubicBezTo>
                  <a:lnTo>
                    <a:pt x="214" y="119"/>
                  </a:lnTo>
                  <a:cubicBezTo>
                    <a:pt x="226" y="119"/>
                    <a:pt x="226" y="107"/>
                    <a:pt x="226" y="95"/>
                  </a:cubicBezTo>
                  <a:cubicBezTo>
                    <a:pt x="226" y="84"/>
                    <a:pt x="238" y="84"/>
                    <a:pt x="238" y="60"/>
                  </a:cubicBezTo>
                  <a:lnTo>
                    <a:pt x="238" y="48"/>
                  </a:lnTo>
                  <a:cubicBezTo>
                    <a:pt x="226" y="48"/>
                    <a:pt x="226" y="48"/>
                    <a:pt x="214" y="36"/>
                  </a:cubicBezTo>
                  <a:cubicBezTo>
                    <a:pt x="214" y="36"/>
                    <a:pt x="214" y="24"/>
                    <a:pt x="191" y="24"/>
                  </a:cubicBezTo>
                  <a:cubicBezTo>
                    <a:pt x="191" y="0"/>
                    <a:pt x="17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502" name="Google Shape;1502;p31"/>
            <p:cNvSpPr/>
            <p:nvPr/>
          </p:nvSpPr>
          <p:spPr>
            <a:xfrm>
              <a:off x="6974587" y="2037273"/>
              <a:ext cx="12965" cy="17518"/>
            </a:xfrm>
            <a:custGeom>
              <a:avLst/>
              <a:gdLst/>
              <a:ahLst/>
              <a:cxnLst/>
              <a:rect l="l" t="t" r="r" b="b"/>
              <a:pathLst>
                <a:path w="168" h="227" extrusionOk="0">
                  <a:moveTo>
                    <a:pt x="84" y="0"/>
                  </a:moveTo>
                  <a:cubicBezTo>
                    <a:pt x="60" y="0"/>
                    <a:pt x="49" y="0"/>
                    <a:pt x="49" y="12"/>
                  </a:cubicBezTo>
                  <a:cubicBezTo>
                    <a:pt x="37" y="12"/>
                    <a:pt x="37" y="36"/>
                    <a:pt x="25" y="48"/>
                  </a:cubicBezTo>
                  <a:cubicBezTo>
                    <a:pt x="1" y="60"/>
                    <a:pt x="1" y="60"/>
                    <a:pt x="1" y="71"/>
                  </a:cubicBezTo>
                  <a:lnTo>
                    <a:pt x="1" y="119"/>
                  </a:lnTo>
                  <a:lnTo>
                    <a:pt x="1" y="155"/>
                  </a:lnTo>
                  <a:cubicBezTo>
                    <a:pt x="1" y="167"/>
                    <a:pt x="25" y="179"/>
                    <a:pt x="37" y="191"/>
                  </a:cubicBezTo>
                  <a:lnTo>
                    <a:pt x="49" y="214"/>
                  </a:lnTo>
                  <a:cubicBezTo>
                    <a:pt x="60" y="214"/>
                    <a:pt x="84" y="226"/>
                    <a:pt x="96" y="226"/>
                  </a:cubicBezTo>
                  <a:cubicBezTo>
                    <a:pt x="108" y="226"/>
                    <a:pt x="120" y="226"/>
                    <a:pt x="120" y="214"/>
                  </a:cubicBezTo>
                  <a:cubicBezTo>
                    <a:pt x="144" y="214"/>
                    <a:pt x="144" y="191"/>
                    <a:pt x="156" y="179"/>
                  </a:cubicBezTo>
                  <a:cubicBezTo>
                    <a:pt x="168" y="167"/>
                    <a:pt x="168" y="167"/>
                    <a:pt x="168" y="155"/>
                  </a:cubicBezTo>
                  <a:lnTo>
                    <a:pt x="168" y="107"/>
                  </a:lnTo>
                  <a:lnTo>
                    <a:pt x="168" y="83"/>
                  </a:lnTo>
                  <a:cubicBezTo>
                    <a:pt x="168" y="60"/>
                    <a:pt x="156" y="48"/>
                    <a:pt x="144" y="36"/>
                  </a:cubicBezTo>
                  <a:lnTo>
                    <a:pt x="120" y="12"/>
                  </a:lnTo>
                  <a:cubicBezTo>
                    <a:pt x="108" y="12"/>
                    <a:pt x="96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503" name="Google Shape;1503;p31"/>
            <p:cNvSpPr/>
            <p:nvPr/>
          </p:nvSpPr>
          <p:spPr>
            <a:xfrm>
              <a:off x="6917635" y="1993208"/>
              <a:ext cx="12965" cy="11962"/>
            </a:xfrm>
            <a:custGeom>
              <a:avLst/>
              <a:gdLst/>
              <a:ahLst/>
              <a:cxnLst/>
              <a:rect l="l" t="t" r="r" b="b"/>
              <a:pathLst>
                <a:path w="168" h="155" extrusionOk="0">
                  <a:moveTo>
                    <a:pt x="73" y="1"/>
                  </a:moveTo>
                  <a:cubicBezTo>
                    <a:pt x="68" y="1"/>
                    <a:pt x="64" y="4"/>
                    <a:pt x="60" y="11"/>
                  </a:cubicBezTo>
                  <a:cubicBezTo>
                    <a:pt x="48" y="11"/>
                    <a:pt x="25" y="11"/>
                    <a:pt x="25" y="23"/>
                  </a:cubicBezTo>
                  <a:cubicBezTo>
                    <a:pt x="13" y="23"/>
                    <a:pt x="13" y="35"/>
                    <a:pt x="13" y="59"/>
                  </a:cubicBezTo>
                  <a:lnTo>
                    <a:pt x="1" y="71"/>
                  </a:lnTo>
                  <a:lnTo>
                    <a:pt x="1" y="95"/>
                  </a:lnTo>
                  <a:lnTo>
                    <a:pt x="1" y="119"/>
                  </a:lnTo>
                  <a:cubicBezTo>
                    <a:pt x="1" y="119"/>
                    <a:pt x="1" y="131"/>
                    <a:pt x="13" y="131"/>
                  </a:cubicBezTo>
                  <a:cubicBezTo>
                    <a:pt x="13" y="142"/>
                    <a:pt x="25" y="142"/>
                    <a:pt x="48" y="142"/>
                  </a:cubicBezTo>
                  <a:lnTo>
                    <a:pt x="60" y="154"/>
                  </a:lnTo>
                  <a:lnTo>
                    <a:pt x="108" y="154"/>
                  </a:lnTo>
                  <a:cubicBezTo>
                    <a:pt x="108" y="154"/>
                    <a:pt x="120" y="154"/>
                    <a:pt x="120" y="142"/>
                  </a:cubicBezTo>
                  <a:cubicBezTo>
                    <a:pt x="132" y="142"/>
                    <a:pt x="132" y="131"/>
                    <a:pt x="132" y="119"/>
                  </a:cubicBezTo>
                  <a:lnTo>
                    <a:pt x="156" y="95"/>
                  </a:lnTo>
                  <a:lnTo>
                    <a:pt x="156" y="71"/>
                  </a:lnTo>
                  <a:cubicBezTo>
                    <a:pt x="167" y="71"/>
                    <a:pt x="144" y="59"/>
                    <a:pt x="144" y="59"/>
                  </a:cubicBezTo>
                  <a:cubicBezTo>
                    <a:pt x="144" y="59"/>
                    <a:pt x="144" y="35"/>
                    <a:pt x="132" y="35"/>
                  </a:cubicBezTo>
                  <a:lnTo>
                    <a:pt x="108" y="11"/>
                  </a:lnTo>
                  <a:cubicBezTo>
                    <a:pt x="92" y="11"/>
                    <a:pt x="81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7484790" y="1868600"/>
              <a:ext cx="19139" cy="13891"/>
            </a:xfrm>
            <a:custGeom>
              <a:avLst/>
              <a:gdLst/>
              <a:ahLst/>
              <a:cxnLst/>
              <a:rect l="l" t="t" r="r" b="b"/>
              <a:pathLst>
                <a:path w="248" h="180" extrusionOk="0">
                  <a:moveTo>
                    <a:pt x="104" y="0"/>
                  </a:moveTo>
                  <a:cubicBezTo>
                    <a:pt x="0" y="12"/>
                    <a:pt x="8" y="180"/>
                    <a:pt x="117" y="180"/>
                  </a:cubicBezTo>
                  <a:cubicBezTo>
                    <a:pt x="120" y="180"/>
                    <a:pt x="124" y="179"/>
                    <a:pt x="128" y="179"/>
                  </a:cubicBezTo>
                  <a:cubicBezTo>
                    <a:pt x="247" y="179"/>
                    <a:pt x="223" y="0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7445896" y="1831403"/>
              <a:ext cx="12965" cy="13814"/>
            </a:xfrm>
            <a:custGeom>
              <a:avLst/>
              <a:gdLst/>
              <a:ahLst/>
              <a:cxnLst/>
              <a:rect l="l" t="t" r="r" b="b"/>
              <a:pathLst>
                <a:path w="168" h="179" extrusionOk="0">
                  <a:moveTo>
                    <a:pt x="75" y="1"/>
                  </a:moveTo>
                  <a:cubicBezTo>
                    <a:pt x="70" y="1"/>
                    <a:pt x="64" y="2"/>
                    <a:pt x="61" y="6"/>
                  </a:cubicBezTo>
                  <a:lnTo>
                    <a:pt x="49" y="6"/>
                  </a:lnTo>
                  <a:cubicBezTo>
                    <a:pt x="37" y="6"/>
                    <a:pt x="13" y="18"/>
                    <a:pt x="13" y="30"/>
                  </a:cubicBezTo>
                  <a:cubicBezTo>
                    <a:pt x="1" y="42"/>
                    <a:pt x="1" y="66"/>
                    <a:pt x="1" y="78"/>
                  </a:cubicBezTo>
                  <a:lnTo>
                    <a:pt x="1" y="125"/>
                  </a:lnTo>
                  <a:cubicBezTo>
                    <a:pt x="1" y="125"/>
                    <a:pt x="1" y="137"/>
                    <a:pt x="13" y="137"/>
                  </a:cubicBezTo>
                  <a:lnTo>
                    <a:pt x="49" y="173"/>
                  </a:lnTo>
                  <a:cubicBezTo>
                    <a:pt x="57" y="173"/>
                    <a:pt x="70" y="178"/>
                    <a:pt x="81" y="178"/>
                  </a:cubicBezTo>
                  <a:cubicBezTo>
                    <a:pt x="87" y="178"/>
                    <a:pt x="92" y="177"/>
                    <a:pt x="96" y="173"/>
                  </a:cubicBezTo>
                  <a:cubicBezTo>
                    <a:pt x="108" y="173"/>
                    <a:pt x="120" y="173"/>
                    <a:pt x="132" y="149"/>
                  </a:cubicBezTo>
                  <a:lnTo>
                    <a:pt x="168" y="125"/>
                  </a:lnTo>
                  <a:lnTo>
                    <a:pt x="168" y="113"/>
                  </a:lnTo>
                  <a:lnTo>
                    <a:pt x="168" y="90"/>
                  </a:lnTo>
                  <a:cubicBezTo>
                    <a:pt x="168" y="78"/>
                    <a:pt x="168" y="78"/>
                    <a:pt x="156" y="54"/>
                  </a:cubicBezTo>
                  <a:cubicBezTo>
                    <a:pt x="132" y="18"/>
                    <a:pt x="120" y="18"/>
                    <a:pt x="108" y="6"/>
                  </a:cubicBezTo>
                  <a:cubicBezTo>
                    <a:pt x="100" y="6"/>
                    <a:pt x="87" y="1"/>
                    <a:pt x="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506" name="Google Shape;1506;p31"/>
            <p:cNvSpPr/>
            <p:nvPr/>
          </p:nvSpPr>
          <p:spPr>
            <a:xfrm>
              <a:off x="7532328" y="1651748"/>
              <a:ext cx="23923" cy="19370"/>
            </a:xfrm>
            <a:custGeom>
              <a:avLst/>
              <a:gdLst/>
              <a:ahLst/>
              <a:cxnLst/>
              <a:rect l="l" t="t" r="r" b="b"/>
              <a:pathLst>
                <a:path w="310" h="251" extrusionOk="0">
                  <a:moveTo>
                    <a:pt x="131" y="1"/>
                  </a:moveTo>
                  <a:cubicBezTo>
                    <a:pt x="119" y="1"/>
                    <a:pt x="107" y="1"/>
                    <a:pt x="84" y="12"/>
                  </a:cubicBezTo>
                  <a:cubicBezTo>
                    <a:pt x="72" y="12"/>
                    <a:pt x="60" y="24"/>
                    <a:pt x="48" y="36"/>
                  </a:cubicBezTo>
                  <a:cubicBezTo>
                    <a:pt x="24" y="48"/>
                    <a:pt x="24" y="72"/>
                    <a:pt x="12" y="84"/>
                  </a:cubicBezTo>
                  <a:cubicBezTo>
                    <a:pt x="12" y="96"/>
                    <a:pt x="0" y="120"/>
                    <a:pt x="12" y="132"/>
                  </a:cubicBezTo>
                  <a:cubicBezTo>
                    <a:pt x="12" y="143"/>
                    <a:pt x="12" y="155"/>
                    <a:pt x="24" y="155"/>
                  </a:cubicBezTo>
                  <a:cubicBezTo>
                    <a:pt x="48" y="179"/>
                    <a:pt x="48" y="203"/>
                    <a:pt x="72" y="215"/>
                  </a:cubicBezTo>
                  <a:cubicBezTo>
                    <a:pt x="84" y="215"/>
                    <a:pt x="84" y="239"/>
                    <a:pt x="107" y="239"/>
                  </a:cubicBezTo>
                  <a:cubicBezTo>
                    <a:pt x="119" y="251"/>
                    <a:pt x="143" y="251"/>
                    <a:pt x="179" y="251"/>
                  </a:cubicBezTo>
                  <a:cubicBezTo>
                    <a:pt x="191" y="251"/>
                    <a:pt x="214" y="251"/>
                    <a:pt x="226" y="239"/>
                  </a:cubicBezTo>
                  <a:cubicBezTo>
                    <a:pt x="238" y="239"/>
                    <a:pt x="250" y="215"/>
                    <a:pt x="262" y="203"/>
                  </a:cubicBezTo>
                  <a:cubicBezTo>
                    <a:pt x="286" y="191"/>
                    <a:pt x="286" y="179"/>
                    <a:pt x="298" y="155"/>
                  </a:cubicBezTo>
                  <a:cubicBezTo>
                    <a:pt x="298" y="143"/>
                    <a:pt x="310" y="132"/>
                    <a:pt x="298" y="120"/>
                  </a:cubicBezTo>
                  <a:cubicBezTo>
                    <a:pt x="286" y="96"/>
                    <a:pt x="286" y="96"/>
                    <a:pt x="286" y="84"/>
                  </a:cubicBezTo>
                  <a:cubicBezTo>
                    <a:pt x="262" y="72"/>
                    <a:pt x="262" y="36"/>
                    <a:pt x="238" y="24"/>
                  </a:cubicBezTo>
                  <a:cubicBezTo>
                    <a:pt x="226" y="24"/>
                    <a:pt x="226" y="12"/>
                    <a:pt x="203" y="12"/>
                  </a:cubicBezTo>
                  <a:cubicBezTo>
                    <a:pt x="191" y="1"/>
                    <a:pt x="167" y="1"/>
                    <a:pt x="1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507" name="Google Shape;1507;p31"/>
            <p:cNvSpPr/>
            <p:nvPr/>
          </p:nvSpPr>
          <p:spPr>
            <a:xfrm>
              <a:off x="7315476" y="1110546"/>
              <a:ext cx="16515" cy="14817"/>
            </a:xfrm>
            <a:custGeom>
              <a:avLst/>
              <a:gdLst/>
              <a:ahLst/>
              <a:cxnLst/>
              <a:rect l="l" t="t" r="r" b="b"/>
              <a:pathLst>
                <a:path w="214" h="192" extrusionOk="0">
                  <a:moveTo>
                    <a:pt x="60" y="1"/>
                  </a:moveTo>
                  <a:lnTo>
                    <a:pt x="36" y="13"/>
                  </a:lnTo>
                  <a:cubicBezTo>
                    <a:pt x="24" y="25"/>
                    <a:pt x="12" y="48"/>
                    <a:pt x="12" y="60"/>
                  </a:cubicBezTo>
                  <a:cubicBezTo>
                    <a:pt x="12" y="72"/>
                    <a:pt x="0" y="84"/>
                    <a:pt x="0" y="84"/>
                  </a:cubicBezTo>
                  <a:lnTo>
                    <a:pt x="0" y="132"/>
                  </a:lnTo>
                  <a:cubicBezTo>
                    <a:pt x="0" y="144"/>
                    <a:pt x="12" y="168"/>
                    <a:pt x="12" y="168"/>
                  </a:cubicBezTo>
                  <a:cubicBezTo>
                    <a:pt x="24" y="179"/>
                    <a:pt x="24" y="179"/>
                    <a:pt x="36" y="179"/>
                  </a:cubicBezTo>
                  <a:cubicBezTo>
                    <a:pt x="60" y="179"/>
                    <a:pt x="72" y="191"/>
                    <a:pt x="84" y="191"/>
                  </a:cubicBezTo>
                  <a:cubicBezTo>
                    <a:pt x="96" y="191"/>
                    <a:pt x="119" y="191"/>
                    <a:pt x="119" y="179"/>
                  </a:cubicBezTo>
                  <a:cubicBezTo>
                    <a:pt x="131" y="179"/>
                    <a:pt x="131" y="168"/>
                    <a:pt x="143" y="168"/>
                  </a:cubicBezTo>
                  <a:lnTo>
                    <a:pt x="155" y="144"/>
                  </a:lnTo>
                  <a:lnTo>
                    <a:pt x="179" y="132"/>
                  </a:lnTo>
                  <a:cubicBezTo>
                    <a:pt x="179" y="132"/>
                    <a:pt x="191" y="120"/>
                    <a:pt x="191" y="108"/>
                  </a:cubicBezTo>
                  <a:cubicBezTo>
                    <a:pt x="191" y="84"/>
                    <a:pt x="203" y="84"/>
                    <a:pt x="191" y="72"/>
                  </a:cubicBezTo>
                  <a:lnTo>
                    <a:pt x="191" y="72"/>
                  </a:lnTo>
                  <a:cubicBezTo>
                    <a:pt x="198" y="76"/>
                    <a:pt x="203" y="77"/>
                    <a:pt x="206" y="77"/>
                  </a:cubicBezTo>
                  <a:cubicBezTo>
                    <a:pt x="214" y="77"/>
                    <a:pt x="211" y="69"/>
                    <a:pt x="203" y="60"/>
                  </a:cubicBezTo>
                  <a:lnTo>
                    <a:pt x="191" y="48"/>
                  </a:lnTo>
                  <a:cubicBezTo>
                    <a:pt x="191" y="25"/>
                    <a:pt x="179" y="25"/>
                    <a:pt x="155" y="13"/>
                  </a:cubicBezTo>
                  <a:lnTo>
                    <a:pt x="1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508" name="Google Shape;1508;p31"/>
            <p:cNvSpPr/>
            <p:nvPr/>
          </p:nvSpPr>
          <p:spPr>
            <a:xfrm>
              <a:off x="7281752" y="1089401"/>
              <a:ext cx="17209" cy="13042"/>
            </a:xfrm>
            <a:custGeom>
              <a:avLst/>
              <a:gdLst/>
              <a:ahLst/>
              <a:cxnLst/>
              <a:rect l="l" t="t" r="r" b="b"/>
              <a:pathLst>
                <a:path w="223" h="169" extrusionOk="0">
                  <a:moveTo>
                    <a:pt x="104" y="1"/>
                  </a:moveTo>
                  <a:cubicBezTo>
                    <a:pt x="1" y="24"/>
                    <a:pt x="19" y="168"/>
                    <a:pt x="106" y="168"/>
                  </a:cubicBezTo>
                  <a:cubicBezTo>
                    <a:pt x="109" y="168"/>
                    <a:pt x="112" y="168"/>
                    <a:pt x="116" y="168"/>
                  </a:cubicBezTo>
                  <a:cubicBezTo>
                    <a:pt x="223" y="168"/>
                    <a:pt x="211" y="1"/>
                    <a:pt x="1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509" name="Google Shape;1509;p31"/>
            <p:cNvSpPr/>
            <p:nvPr/>
          </p:nvSpPr>
          <p:spPr>
            <a:xfrm>
              <a:off x="7341482" y="1040551"/>
              <a:ext cx="16669" cy="11344"/>
            </a:xfrm>
            <a:custGeom>
              <a:avLst/>
              <a:gdLst/>
              <a:ahLst/>
              <a:cxnLst/>
              <a:rect l="l" t="t" r="r" b="b"/>
              <a:pathLst>
                <a:path w="216" h="147" extrusionOk="0">
                  <a:moveTo>
                    <a:pt x="125" y="0"/>
                  </a:moveTo>
                  <a:cubicBezTo>
                    <a:pt x="119" y="0"/>
                    <a:pt x="111" y="1"/>
                    <a:pt x="104" y="3"/>
                  </a:cubicBezTo>
                  <a:cubicBezTo>
                    <a:pt x="1" y="14"/>
                    <a:pt x="19" y="147"/>
                    <a:pt x="105" y="147"/>
                  </a:cubicBezTo>
                  <a:cubicBezTo>
                    <a:pt x="108" y="147"/>
                    <a:pt x="112" y="146"/>
                    <a:pt x="116" y="146"/>
                  </a:cubicBezTo>
                  <a:cubicBezTo>
                    <a:pt x="215" y="135"/>
                    <a:pt x="212" y="0"/>
                    <a:pt x="1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510" name="Google Shape;1510;p31"/>
            <p:cNvSpPr/>
            <p:nvPr/>
          </p:nvSpPr>
          <p:spPr>
            <a:xfrm>
              <a:off x="7327051" y="1261184"/>
              <a:ext cx="29248" cy="21377"/>
            </a:xfrm>
            <a:custGeom>
              <a:avLst/>
              <a:gdLst/>
              <a:ahLst/>
              <a:cxnLst/>
              <a:rect l="l" t="t" r="r" b="b"/>
              <a:pathLst>
                <a:path w="379" h="277" extrusionOk="0">
                  <a:moveTo>
                    <a:pt x="192" y="0"/>
                  </a:moveTo>
                  <a:cubicBezTo>
                    <a:pt x="186" y="0"/>
                    <a:pt x="179" y="0"/>
                    <a:pt x="172" y="1"/>
                  </a:cubicBezTo>
                  <a:cubicBezTo>
                    <a:pt x="0" y="13"/>
                    <a:pt x="26" y="277"/>
                    <a:pt x="187" y="277"/>
                  </a:cubicBezTo>
                  <a:cubicBezTo>
                    <a:pt x="193" y="277"/>
                    <a:pt x="200" y="276"/>
                    <a:pt x="207" y="275"/>
                  </a:cubicBezTo>
                  <a:cubicBezTo>
                    <a:pt x="379" y="264"/>
                    <a:pt x="353" y="0"/>
                    <a:pt x="1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511" name="Google Shape;1511;p31"/>
            <p:cNvSpPr/>
            <p:nvPr/>
          </p:nvSpPr>
          <p:spPr>
            <a:xfrm>
              <a:off x="5851761" y="1339359"/>
              <a:ext cx="13891" cy="11499"/>
            </a:xfrm>
            <a:custGeom>
              <a:avLst/>
              <a:gdLst/>
              <a:ahLst/>
              <a:cxnLst/>
              <a:rect l="l" t="t" r="r" b="b"/>
              <a:pathLst>
                <a:path w="180" h="149" extrusionOk="0">
                  <a:moveTo>
                    <a:pt x="96" y="0"/>
                  </a:moveTo>
                  <a:cubicBezTo>
                    <a:pt x="72" y="0"/>
                    <a:pt x="72" y="0"/>
                    <a:pt x="60" y="12"/>
                  </a:cubicBezTo>
                  <a:lnTo>
                    <a:pt x="48" y="12"/>
                  </a:lnTo>
                  <a:lnTo>
                    <a:pt x="13" y="36"/>
                  </a:lnTo>
                  <a:cubicBezTo>
                    <a:pt x="13" y="60"/>
                    <a:pt x="1" y="72"/>
                    <a:pt x="13" y="84"/>
                  </a:cubicBezTo>
                  <a:cubicBezTo>
                    <a:pt x="13" y="96"/>
                    <a:pt x="13" y="96"/>
                    <a:pt x="36" y="120"/>
                  </a:cubicBezTo>
                  <a:cubicBezTo>
                    <a:pt x="36" y="131"/>
                    <a:pt x="48" y="131"/>
                    <a:pt x="48" y="131"/>
                  </a:cubicBezTo>
                  <a:cubicBezTo>
                    <a:pt x="48" y="131"/>
                    <a:pt x="60" y="131"/>
                    <a:pt x="60" y="143"/>
                  </a:cubicBezTo>
                  <a:cubicBezTo>
                    <a:pt x="68" y="143"/>
                    <a:pt x="81" y="149"/>
                    <a:pt x="93" y="149"/>
                  </a:cubicBezTo>
                  <a:cubicBezTo>
                    <a:pt x="99" y="149"/>
                    <a:pt x="104" y="147"/>
                    <a:pt x="108" y="143"/>
                  </a:cubicBezTo>
                  <a:cubicBezTo>
                    <a:pt x="120" y="143"/>
                    <a:pt x="132" y="143"/>
                    <a:pt x="132" y="131"/>
                  </a:cubicBezTo>
                  <a:lnTo>
                    <a:pt x="167" y="96"/>
                  </a:lnTo>
                  <a:lnTo>
                    <a:pt x="167" y="84"/>
                  </a:lnTo>
                  <a:lnTo>
                    <a:pt x="167" y="72"/>
                  </a:lnTo>
                  <a:lnTo>
                    <a:pt x="167" y="36"/>
                  </a:lnTo>
                  <a:cubicBezTo>
                    <a:pt x="179" y="36"/>
                    <a:pt x="179" y="36"/>
                    <a:pt x="167" y="24"/>
                  </a:cubicBezTo>
                  <a:cubicBezTo>
                    <a:pt x="167" y="12"/>
                    <a:pt x="155" y="12"/>
                    <a:pt x="155" y="12"/>
                  </a:cubicBezTo>
                  <a:cubicBezTo>
                    <a:pt x="155" y="12"/>
                    <a:pt x="132" y="12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512" name="Google Shape;1512;p31"/>
            <p:cNvSpPr/>
            <p:nvPr/>
          </p:nvSpPr>
          <p:spPr>
            <a:xfrm>
              <a:off x="5588991" y="1504737"/>
              <a:ext cx="12965" cy="11113"/>
            </a:xfrm>
            <a:custGeom>
              <a:avLst/>
              <a:gdLst/>
              <a:ahLst/>
              <a:cxnLst/>
              <a:rect l="l" t="t" r="r" b="b"/>
              <a:pathLst>
                <a:path w="168" h="144" extrusionOk="0">
                  <a:moveTo>
                    <a:pt x="24" y="1"/>
                  </a:moveTo>
                  <a:cubicBezTo>
                    <a:pt x="24" y="1"/>
                    <a:pt x="12" y="1"/>
                    <a:pt x="12" y="12"/>
                  </a:cubicBezTo>
                  <a:lnTo>
                    <a:pt x="12" y="24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0" y="84"/>
                  </a:lnTo>
                  <a:cubicBezTo>
                    <a:pt x="0" y="96"/>
                    <a:pt x="0" y="96"/>
                    <a:pt x="12" y="96"/>
                  </a:cubicBezTo>
                  <a:cubicBezTo>
                    <a:pt x="12" y="96"/>
                    <a:pt x="12" y="108"/>
                    <a:pt x="24" y="108"/>
                  </a:cubicBezTo>
                  <a:lnTo>
                    <a:pt x="48" y="132"/>
                  </a:lnTo>
                  <a:lnTo>
                    <a:pt x="60" y="143"/>
                  </a:lnTo>
                  <a:lnTo>
                    <a:pt x="120" y="143"/>
                  </a:lnTo>
                  <a:cubicBezTo>
                    <a:pt x="120" y="143"/>
                    <a:pt x="131" y="143"/>
                    <a:pt x="131" y="132"/>
                  </a:cubicBezTo>
                  <a:lnTo>
                    <a:pt x="143" y="108"/>
                  </a:lnTo>
                  <a:lnTo>
                    <a:pt x="167" y="96"/>
                  </a:lnTo>
                  <a:lnTo>
                    <a:pt x="167" y="84"/>
                  </a:lnTo>
                  <a:cubicBezTo>
                    <a:pt x="167" y="72"/>
                    <a:pt x="167" y="72"/>
                    <a:pt x="143" y="60"/>
                  </a:cubicBezTo>
                  <a:cubicBezTo>
                    <a:pt x="143" y="36"/>
                    <a:pt x="143" y="36"/>
                    <a:pt x="131" y="36"/>
                  </a:cubicBezTo>
                  <a:cubicBezTo>
                    <a:pt x="131" y="24"/>
                    <a:pt x="120" y="24"/>
                    <a:pt x="120" y="12"/>
                  </a:cubicBezTo>
                  <a:lnTo>
                    <a:pt x="108" y="12"/>
                  </a:lnTo>
                  <a:cubicBezTo>
                    <a:pt x="108" y="12"/>
                    <a:pt x="84" y="12"/>
                    <a:pt x="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513" name="Google Shape;1513;p31"/>
            <p:cNvSpPr/>
            <p:nvPr/>
          </p:nvSpPr>
          <p:spPr>
            <a:xfrm>
              <a:off x="5565994" y="1433971"/>
              <a:ext cx="11113" cy="12965"/>
            </a:xfrm>
            <a:custGeom>
              <a:avLst/>
              <a:gdLst/>
              <a:ahLst/>
              <a:cxnLst/>
              <a:rect l="l" t="t" r="r" b="b"/>
              <a:pathLst>
                <a:path w="144" h="168" extrusionOk="0">
                  <a:moveTo>
                    <a:pt x="60" y="1"/>
                  </a:moveTo>
                  <a:cubicBezTo>
                    <a:pt x="48" y="1"/>
                    <a:pt x="48" y="1"/>
                    <a:pt x="48" y="25"/>
                  </a:cubicBezTo>
                  <a:cubicBezTo>
                    <a:pt x="25" y="25"/>
                    <a:pt x="25" y="37"/>
                    <a:pt x="13" y="37"/>
                  </a:cubicBezTo>
                  <a:lnTo>
                    <a:pt x="1" y="48"/>
                  </a:lnTo>
                  <a:lnTo>
                    <a:pt x="1" y="60"/>
                  </a:lnTo>
                  <a:lnTo>
                    <a:pt x="1" y="108"/>
                  </a:lnTo>
                  <a:lnTo>
                    <a:pt x="1" y="120"/>
                  </a:lnTo>
                  <a:cubicBezTo>
                    <a:pt x="1" y="144"/>
                    <a:pt x="13" y="144"/>
                    <a:pt x="13" y="156"/>
                  </a:cubicBezTo>
                  <a:cubicBezTo>
                    <a:pt x="25" y="156"/>
                    <a:pt x="25" y="168"/>
                    <a:pt x="48" y="168"/>
                  </a:cubicBezTo>
                  <a:lnTo>
                    <a:pt x="84" y="168"/>
                  </a:lnTo>
                  <a:cubicBezTo>
                    <a:pt x="108" y="168"/>
                    <a:pt x="108" y="168"/>
                    <a:pt x="108" y="156"/>
                  </a:cubicBezTo>
                  <a:cubicBezTo>
                    <a:pt x="120" y="156"/>
                    <a:pt x="120" y="144"/>
                    <a:pt x="132" y="144"/>
                  </a:cubicBezTo>
                  <a:lnTo>
                    <a:pt x="144" y="120"/>
                  </a:lnTo>
                  <a:lnTo>
                    <a:pt x="144" y="108"/>
                  </a:lnTo>
                  <a:lnTo>
                    <a:pt x="144" y="60"/>
                  </a:lnTo>
                  <a:cubicBezTo>
                    <a:pt x="144" y="48"/>
                    <a:pt x="144" y="48"/>
                    <a:pt x="132" y="48"/>
                  </a:cubicBezTo>
                  <a:cubicBezTo>
                    <a:pt x="132" y="37"/>
                    <a:pt x="120" y="37"/>
                    <a:pt x="120" y="25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514" name="Google Shape;1514;p31"/>
            <p:cNvSpPr/>
            <p:nvPr/>
          </p:nvSpPr>
          <p:spPr>
            <a:xfrm>
              <a:off x="5527408" y="1436749"/>
              <a:ext cx="13891" cy="13891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60" y="1"/>
                  </a:moveTo>
                  <a:cubicBezTo>
                    <a:pt x="36" y="1"/>
                    <a:pt x="25" y="12"/>
                    <a:pt x="13" y="24"/>
                  </a:cubicBezTo>
                  <a:cubicBezTo>
                    <a:pt x="1" y="36"/>
                    <a:pt x="1" y="36"/>
                    <a:pt x="1" y="60"/>
                  </a:cubicBezTo>
                  <a:lnTo>
                    <a:pt x="1" y="96"/>
                  </a:lnTo>
                  <a:cubicBezTo>
                    <a:pt x="1" y="120"/>
                    <a:pt x="13" y="132"/>
                    <a:pt x="13" y="143"/>
                  </a:cubicBezTo>
                  <a:lnTo>
                    <a:pt x="25" y="155"/>
                  </a:lnTo>
                  <a:cubicBezTo>
                    <a:pt x="36" y="179"/>
                    <a:pt x="60" y="179"/>
                    <a:pt x="72" y="179"/>
                  </a:cubicBezTo>
                  <a:lnTo>
                    <a:pt x="108" y="179"/>
                  </a:lnTo>
                  <a:lnTo>
                    <a:pt x="132" y="155"/>
                  </a:lnTo>
                  <a:cubicBezTo>
                    <a:pt x="144" y="143"/>
                    <a:pt x="156" y="132"/>
                    <a:pt x="156" y="120"/>
                  </a:cubicBezTo>
                  <a:cubicBezTo>
                    <a:pt x="156" y="96"/>
                    <a:pt x="179" y="84"/>
                    <a:pt x="179" y="84"/>
                  </a:cubicBezTo>
                  <a:lnTo>
                    <a:pt x="167" y="60"/>
                  </a:lnTo>
                  <a:cubicBezTo>
                    <a:pt x="167" y="48"/>
                    <a:pt x="156" y="24"/>
                    <a:pt x="144" y="12"/>
                  </a:cubicBezTo>
                  <a:cubicBezTo>
                    <a:pt x="132" y="1"/>
                    <a:pt x="108" y="1"/>
                    <a:pt x="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515" name="Google Shape;1515;p31"/>
            <p:cNvSpPr/>
            <p:nvPr/>
          </p:nvSpPr>
          <p:spPr>
            <a:xfrm>
              <a:off x="5503562" y="1285185"/>
              <a:ext cx="18444" cy="18444"/>
            </a:xfrm>
            <a:custGeom>
              <a:avLst/>
              <a:gdLst/>
              <a:ahLst/>
              <a:cxnLst/>
              <a:rect l="l" t="t" r="r" b="b"/>
              <a:pathLst>
                <a:path w="239" h="239" extrusionOk="0">
                  <a:moveTo>
                    <a:pt x="107" y="0"/>
                  </a:moveTo>
                  <a:cubicBezTo>
                    <a:pt x="95" y="0"/>
                    <a:pt x="84" y="0"/>
                    <a:pt x="60" y="12"/>
                  </a:cubicBezTo>
                  <a:cubicBezTo>
                    <a:pt x="48" y="12"/>
                    <a:pt x="36" y="24"/>
                    <a:pt x="36" y="36"/>
                  </a:cubicBezTo>
                  <a:cubicBezTo>
                    <a:pt x="24" y="60"/>
                    <a:pt x="24" y="71"/>
                    <a:pt x="24" y="83"/>
                  </a:cubicBezTo>
                  <a:cubicBezTo>
                    <a:pt x="24" y="107"/>
                    <a:pt x="0" y="119"/>
                    <a:pt x="24" y="131"/>
                  </a:cubicBezTo>
                  <a:lnTo>
                    <a:pt x="24" y="167"/>
                  </a:lnTo>
                  <a:cubicBezTo>
                    <a:pt x="24" y="179"/>
                    <a:pt x="36" y="191"/>
                    <a:pt x="48" y="202"/>
                  </a:cubicBezTo>
                  <a:lnTo>
                    <a:pt x="84" y="226"/>
                  </a:lnTo>
                  <a:cubicBezTo>
                    <a:pt x="95" y="238"/>
                    <a:pt x="119" y="238"/>
                    <a:pt x="143" y="238"/>
                  </a:cubicBezTo>
                  <a:cubicBezTo>
                    <a:pt x="155" y="238"/>
                    <a:pt x="167" y="238"/>
                    <a:pt x="179" y="226"/>
                  </a:cubicBezTo>
                  <a:cubicBezTo>
                    <a:pt x="203" y="226"/>
                    <a:pt x="214" y="202"/>
                    <a:pt x="214" y="191"/>
                  </a:cubicBezTo>
                  <a:cubicBezTo>
                    <a:pt x="226" y="179"/>
                    <a:pt x="226" y="167"/>
                    <a:pt x="226" y="143"/>
                  </a:cubicBezTo>
                  <a:cubicBezTo>
                    <a:pt x="226" y="131"/>
                    <a:pt x="238" y="119"/>
                    <a:pt x="226" y="107"/>
                  </a:cubicBezTo>
                  <a:cubicBezTo>
                    <a:pt x="238" y="107"/>
                    <a:pt x="238" y="83"/>
                    <a:pt x="226" y="71"/>
                  </a:cubicBezTo>
                  <a:cubicBezTo>
                    <a:pt x="226" y="60"/>
                    <a:pt x="214" y="48"/>
                    <a:pt x="203" y="24"/>
                  </a:cubicBezTo>
                  <a:cubicBezTo>
                    <a:pt x="179" y="24"/>
                    <a:pt x="179" y="12"/>
                    <a:pt x="167" y="12"/>
                  </a:cubicBezTo>
                  <a:cubicBezTo>
                    <a:pt x="155" y="0"/>
                    <a:pt x="119" y="0"/>
                    <a:pt x="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516" name="Google Shape;1516;p31"/>
            <p:cNvSpPr/>
            <p:nvPr/>
          </p:nvSpPr>
          <p:spPr>
            <a:xfrm>
              <a:off x="5708453" y="1363282"/>
              <a:ext cx="24850" cy="22071"/>
            </a:xfrm>
            <a:custGeom>
              <a:avLst/>
              <a:gdLst/>
              <a:ahLst/>
              <a:cxnLst/>
              <a:rect l="l" t="t" r="r" b="b"/>
              <a:pathLst>
                <a:path w="322" h="286" extrusionOk="0">
                  <a:moveTo>
                    <a:pt x="143" y="0"/>
                  </a:moveTo>
                  <a:cubicBezTo>
                    <a:pt x="131" y="0"/>
                    <a:pt x="107" y="0"/>
                    <a:pt x="84" y="12"/>
                  </a:cubicBezTo>
                  <a:cubicBezTo>
                    <a:pt x="72" y="24"/>
                    <a:pt x="60" y="24"/>
                    <a:pt x="48" y="48"/>
                  </a:cubicBezTo>
                  <a:cubicBezTo>
                    <a:pt x="24" y="60"/>
                    <a:pt x="24" y="71"/>
                    <a:pt x="12" y="83"/>
                  </a:cubicBezTo>
                  <a:cubicBezTo>
                    <a:pt x="12" y="107"/>
                    <a:pt x="0" y="119"/>
                    <a:pt x="12" y="143"/>
                  </a:cubicBezTo>
                  <a:lnTo>
                    <a:pt x="24" y="191"/>
                  </a:lnTo>
                  <a:cubicBezTo>
                    <a:pt x="48" y="226"/>
                    <a:pt x="60" y="238"/>
                    <a:pt x="72" y="250"/>
                  </a:cubicBezTo>
                  <a:cubicBezTo>
                    <a:pt x="84" y="250"/>
                    <a:pt x="84" y="262"/>
                    <a:pt x="107" y="262"/>
                  </a:cubicBezTo>
                  <a:cubicBezTo>
                    <a:pt x="131" y="286"/>
                    <a:pt x="143" y="286"/>
                    <a:pt x="179" y="286"/>
                  </a:cubicBezTo>
                  <a:cubicBezTo>
                    <a:pt x="191" y="286"/>
                    <a:pt x="226" y="286"/>
                    <a:pt x="238" y="262"/>
                  </a:cubicBezTo>
                  <a:cubicBezTo>
                    <a:pt x="250" y="250"/>
                    <a:pt x="262" y="250"/>
                    <a:pt x="286" y="238"/>
                  </a:cubicBezTo>
                  <a:cubicBezTo>
                    <a:pt x="298" y="226"/>
                    <a:pt x="298" y="202"/>
                    <a:pt x="310" y="191"/>
                  </a:cubicBezTo>
                  <a:cubicBezTo>
                    <a:pt x="310" y="179"/>
                    <a:pt x="322" y="167"/>
                    <a:pt x="310" y="131"/>
                  </a:cubicBezTo>
                  <a:cubicBezTo>
                    <a:pt x="298" y="119"/>
                    <a:pt x="298" y="107"/>
                    <a:pt x="298" y="83"/>
                  </a:cubicBezTo>
                  <a:cubicBezTo>
                    <a:pt x="286" y="60"/>
                    <a:pt x="262" y="48"/>
                    <a:pt x="250" y="24"/>
                  </a:cubicBezTo>
                  <a:cubicBezTo>
                    <a:pt x="238" y="24"/>
                    <a:pt x="238" y="12"/>
                    <a:pt x="226" y="12"/>
                  </a:cubicBezTo>
                  <a:cubicBezTo>
                    <a:pt x="191" y="0"/>
                    <a:pt x="179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517" name="Google Shape;1517;p31"/>
            <p:cNvSpPr/>
            <p:nvPr/>
          </p:nvSpPr>
          <p:spPr>
            <a:xfrm>
              <a:off x="5378544" y="1725756"/>
              <a:ext cx="23075" cy="21608"/>
            </a:xfrm>
            <a:custGeom>
              <a:avLst/>
              <a:gdLst/>
              <a:ahLst/>
              <a:cxnLst/>
              <a:rect l="l" t="t" r="r" b="b"/>
              <a:pathLst>
                <a:path w="299" h="280" extrusionOk="0">
                  <a:moveTo>
                    <a:pt x="165" y="1"/>
                  </a:moveTo>
                  <a:cubicBezTo>
                    <a:pt x="158" y="1"/>
                    <a:pt x="152" y="2"/>
                    <a:pt x="144" y="6"/>
                  </a:cubicBezTo>
                  <a:cubicBezTo>
                    <a:pt x="108" y="6"/>
                    <a:pt x="96" y="18"/>
                    <a:pt x="60" y="30"/>
                  </a:cubicBezTo>
                  <a:lnTo>
                    <a:pt x="37" y="66"/>
                  </a:lnTo>
                  <a:cubicBezTo>
                    <a:pt x="13" y="77"/>
                    <a:pt x="1" y="113"/>
                    <a:pt x="1" y="125"/>
                  </a:cubicBezTo>
                  <a:lnTo>
                    <a:pt x="1" y="196"/>
                  </a:lnTo>
                  <a:cubicBezTo>
                    <a:pt x="1" y="208"/>
                    <a:pt x="13" y="208"/>
                    <a:pt x="13" y="220"/>
                  </a:cubicBezTo>
                  <a:cubicBezTo>
                    <a:pt x="37" y="244"/>
                    <a:pt x="49" y="256"/>
                    <a:pt x="72" y="268"/>
                  </a:cubicBezTo>
                  <a:cubicBezTo>
                    <a:pt x="96" y="280"/>
                    <a:pt x="108" y="280"/>
                    <a:pt x="132" y="280"/>
                  </a:cubicBezTo>
                  <a:cubicBezTo>
                    <a:pt x="156" y="280"/>
                    <a:pt x="180" y="280"/>
                    <a:pt x="191" y="268"/>
                  </a:cubicBezTo>
                  <a:cubicBezTo>
                    <a:pt x="227" y="256"/>
                    <a:pt x="239" y="244"/>
                    <a:pt x="251" y="220"/>
                  </a:cubicBezTo>
                  <a:cubicBezTo>
                    <a:pt x="275" y="208"/>
                    <a:pt x="287" y="185"/>
                    <a:pt x="287" y="161"/>
                  </a:cubicBezTo>
                  <a:cubicBezTo>
                    <a:pt x="299" y="137"/>
                    <a:pt x="299" y="113"/>
                    <a:pt x="287" y="89"/>
                  </a:cubicBezTo>
                  <a:cubicBezTo>
                    <a:pt x="275" y="66"/>
                    <a:pt x="251" y="54"/>
                    <a:pt x="239" y="30"/>
                  </a:cubicBezTo>
                  <a:cubicBezTo>
                    <a:pt x="227" y="18"/>
                    <a:pt x="215" y="18"/>
                    <a:pt x="203" y="6"/>
                  </a:cubicBezTo>
                  <a:cubicBezTo>
                    <a:pt x="187" y="6"/>
                    <a:pt x="177" y="1"/>
                    <a:pt x="1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518" name="Google Shape;1518;p31"/>
            <p:cNvSpPr/>
            <p:nvPr/>
          </p:nvSpPr>
          <p:spPr>
            <a:xfrm>
              <a:off x="5448693" y="1759248"/>
              <a:ext cx="21840" cy="16669"/>
            </a:xfrm>
            <a:custGeom>
              <a:avLst/>
              <a:gdLst/>
              <a:ahLst/>
              <a:cxnLst/>
              <a:rect l="l" t="t" r="r" b="b"/>
              <a:pathLst>
                <a:path w="283" h="216" extrusionOk="0">
                  <a:moveTo>
                    <a:pt x="140" y="1"/>
                  </a:moveTo>
                  <a:cubicBezTo>
                    <a:pt x="1" y="12"/>
                    <a:pt x="19" y="215"/>
                    <a:pt x="141" y="215"/>
                  </a:cubicBezTo>
                  <a:cubicBezTo>
                    <a:pt x="145" y="215"/>
                    <a:pt x="148" y="215"/>
                    <a:pt x="152" y="215"/>
                  </a:cubicBezTo>
                  <a:cubicBezTo>
                    <a:pt x="283" y="191"/>
                    <a:pt x="271" y="1"/>
                    <a:pt x="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519" name="Google Shape;1519;p31"/>
            <p:cNvSpPr/>
            <p:nvPr/>
          </p:nvSpPr>
          <p:spPr>
            <a:xfrm>
              <a:off x="5480565" y="2102892"/>
              <a:ext cx="16592" cy="12039"/>
            </a:xfrm>
            <a:custGeom>
              <a:avLst/>
              <a:gdLst/>
              <a:ahLst/>
              <a:cxnLst/>
              <a:rect l="l" t="t" r="r" b="b"/>
              <a:pathLst>
                <a:path w="215" h="156" extrusionOk="0">
                  <a:moveTo>
                    <a:pt x="60" y="1"/>
                  </a:moveTo>
                  <a:cubicBezTo>
                    <a:pt x="48" y="1"/>
                    <a:pt x="36" y="12"/>
                    <a:pt x="36" y="24"/>
                  </a:cubicBezTo>
                  <a:lnTo>
                    <a:pt x="24" y="36"/>
                  </a:lnTo>
                  <a:cubicBezTo>
                    <a:pt x="24" y="60"/>
                    <a:pt x="1" y="72"/>
                    <a:pt x="24" y="84"/>
                  </a:cubicBezTo>
                  <a:cubicBezTo>
                    <a:pt x="24" y="108"/>
                    <a:pt x="24" y="120"/>
                    <a:pt x="36" y="120"/>
                  </a:cubicBezTo>
                  <a:cubicBezTo>
                    <a:pt x="36" y="132"/>
                    <a:pt x="48" y="132"/>
                    <a:pt x="48" y="143"/>
                  </a:cubicBezTo>
                  <a:cubicBezTo>
                    <a:pt x="60" y="155"/>
                    <a:pt x="84" y="155"/>
                    <a:pt x="96" y="155"/>
                  </a:cubicBezTo>
                  <a:lnTo>
                    <a:pt x="155" y="155"/>
                  </a:lnTo>
                  <a:cubicBezTo>
                    <a:pt x="155" y="155"/>
                    <a:pt x="167" y="155"/>
                    <a:pt x="167" y="143"/>
                  </a:cubicBezTo>
                  <a:cubicBezTo>
                    <a:pt x="179" y="143"/>
                    <a:pt x="179" y="132"/>
                    <a:pt x="179" y="120"/>
                  </a:cubicBezTo>
                  <a:cubicBezTo>
                    <a:pt x="179" y="120"/>
                    <a:pt x="179" y="96"/>
                    <a:pt x="203" y="96"/>
                  </a:cubicBezTo>
                  <a:lnTo>
                    <a:pt x="203" y="72"/>
                  </a:lnTo>
                  <a:cubicBezTo>
                    <a:pt x="215" y="60"/>
                    <a:pt x="215" y="48"/>
                    <a:pt x="203" y="48"/>
                  </a:cubicBezTo>
                  <a:cubicBezTo>
                    <a:pt x="203" y="48"/>
                    <a:pt x="203" y="24"/>
                    <a:pt x="179" y="24"/>
                  </a:cubicBezTo>
                  <a:cubicBezTo>
                    <a:pt x="179" y="12"/>
                    <a:pt x="167" y="12"/>
                    <a:pt x="155" y="12"/>
                  </a:cubicBezTo>
                  <a:cubicBezTo>
                    <a:pt x="143" y="12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5562598" y="2121259"/>
              <a:ext cx="19139" cy="13891"/>
            </a:xfrm>
            <a:custGeom>
              <a:avLst/>
              <a:gdLst/>
              <a:ahLst/>
              <a:cxnLst/>
              <a:rect l="l" t="t" r="r" b="b"/>
              <a:pathLst>
                <a:path w="248" h="180" extrusionOk="0">
                  <a:moveTo>
                    <a:pt x="116" y="1"/>
                  </a:moveTo>
                  <a:cubicBezTo>
                    <a:pt x="1" y="12"/>
                    <a:pt x="8" y="180"/>
                    <a:pt x="117" y="180"/>
                  </a:cubicBezTo>
                  <a:cubicBezTo>
                    <a:pt x="121" y="180"/>
                    <a:pt x="124" y="180"/>
                    <a:pt x="128" y="179"/>
                  </a:cubicBezTo>
                  <a:cubicBezTo>
                    <a:pt x="247" y="179"/>
                    <a:pt x="235" y="1"/>
                    <a:pt x="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521" name="Google Shape;1521;p31"/>
            <p:cNvSpPr/>
            <p:nvPr/>
          </p:nvSpPr>
          <p:spPr>
            <a:xfrm>
              <a:off x="5560515" y="2186546"/>
              <a:ext cx="11113" cy="10110"/>
            </a:xfrm>
            <a:custGeom>
              <a:avLst/>
              <a:gdLst/>
              <a:ahLst/>
              <a:cxnLst/>
              <a:rect l="l" t="t" r="r" b="b"/>
              <a:pathLst>
                <a:path w="144" h="131" extrusionOk="0">
                  <a:moveTo>
                    <a:pt x="36" y="0"/>
                  </a:moveTo>
                  <a:cubicBezTo>
                    <a:pt x="24" y="0"/>
                    <a:pt x="24" y="12"/>
                    <a:pt x="12" y="12"/>
                  </a:cubicBezTo>
                  <a:cubicBezTo>
                    <a:pt x="12" y="36"/>
                    <a:pt x="0" y="36"/>
                    <a:pt x="0" y="48"/>
                  </a:cubicBezTo>
                  <a:lnTo>
                    <a:pt x="0" y="71"/>
                  </a:lnTo>
                  <a:cubicBezTo>
                    <a:pt x="0" y="71"/>
                    <a:pt x="0" y="95"/>
                    <a:pt x="12" y="95"/>
                  </a:cubicBezTo>
                  <a:cubicBezTo>
                    <a:pt x="12" y="107"/>
                    <a:pt x="24" y="119"/>
                    <a:pt x="24" y="119"/>
                  </a:cubicBezTo>
                  <a:cubicBezTo>
                    <a:pt x="36" y="131"/>
                    <a:pt x="36" y="131"/>
                    <a:pt x="60" y="131"/>
                  </a:cubicBezTo>
                  <a:lnTo>
                    <a:pt x="96" y="131"/>
                  </a:lnTo>
                  <a:cubicBezTo>
                    <a:pt x="119" y="131"/>
                    <a:pt x="131" y="119"/>
                    <a:pt x="131" y="119"/>
                  </a:cubicBezTo>
                  <a:cubicBezTo>
                    <a:pt x="143" y="107"/>
                    <a:pt x="143" y="107"/>
                    <a:pt x="143" y="95"/>
                  </a:cubicBezTo>
                  <a:cubicBezTo>
                    <a:pt x="143" y="60"/>
                    <a:pt x="143" y="48"/>
                    <a:pt x="131" y="48"/>
                  </a:cubicBezTo>
                  <a:cubicBezTo>
                    <a:pt x="131" y="24"/>
                    <a:pt x="119" y="12"/>
                    <a:pt x="119" y="12"/>
                  </a:cubicBezTo>
                  <a:cubicBezTo>
                    <a:pt x="96" y="0"/>
                    <a:pt x="96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522" name="Google Shape;1522;p31"/>
            <p:cNvSpPr/>
            <p:nvPr/>
          </p:nvSpPr>
          <p:spPr>
            <a:xfrm>
              <a:off x="5668941" y="3158596"/>
              <a:ext cx="31332" cy="28554"/>
            </a:xfrm>
            <a:custGeom>
              <a:avLst/>
              <a:gdLst/>
              <a:ahLst/>
              <a:cxnLst/>
              <a:rect l="l" t="t" r="r" b="b"/>
              <a:pathLst>
                <a:path w="406" h="370" extrusionOk="0">
                  <a:moveTo>
                    <a:pt x="179" y="1"/>
                  </a:moveTo>
                  <a:cubicBezTo>
                    <a:pt x="155" y="1"/>
                    <a:pt x="143" y="13"/>
                    <a:pt x="107" y="25"/>
                  </a:cubicBezTo>
                  <a:cubicBezTo>
                    <a:pt x="84" y="37"/>
                    <a:pt x="60" y="60"/>
                    <a:pt x="48" y="72"/>
                  </a:cubicBezTo>
                  <a:cubicBezTo>
                    <a:pt x="36" y="84"/>
                    <a:pt x="24" y="120"/>
                    <a:pt x="24" y="132"/>
                  </a:cubicBezTo>
                  <a:cubicBezTo>
                    <a:pt x="0" y="156"/>
                    <a:pt x="0" y="179"/>
                    <a:pt x="0" y="203"/>
                  </a:cubicBezTo>
                  <a:cubicBezTo>
                    <a:pt x="0" y="215"/>
                    <a:pt x="24" y="227"/>
                    <a:pt x="24" y="251"/>
                  </a:cubicBezTo>
                  <a:cubicBezTo>
                    <a:pt x="36" y="275"/>
                    <a:pt x="48" y="310"/>
                    <a:pt x="84" y="322"/>
                  </a:cubicBezTo>
                  <a:cubicBezTo>
                    <a:pt x="96" y="334"/>
                    <a:pt x="107" y="334"/>
                    <a:pt x="119" y="358"/>
                  </a:cubicBezTo>
                  <a:cubicBezTo>
                    <a:pt x="155" y="370"/>
                    <a:pt x="179" y="370"/>
                    <a:pt x="227" y="370"/>
                  </a:cubicBezTo>
                  <a:cubicBezTo>
                    <a:pt x="262" y="370"/>
                    <a:pt x="274" y="358"/>
                    <a:pt x="298" y="334"/>
                  </a:cubicBezTo>
                  <a:cubicBezTo>
                    <a:pt x="334" y="322"/>
                    <a:pt x="346" y="310"/>
                    <a:pt x="357" y="298"/>
                  </a:cubicBezTo>
                  <a:cubicBezTo>
                    <a:pt x="381" y="275"/>
                    <a:pt x="393" y="251"/>
                    <a:pt x="393" y="239"/>
                  </a:cubicBezTo>
                  <a:cubicBezTo>
                    <a:pt x="405" y="203"/>
                    <a:pt x="405" y="191"/>
                    <a:pt x="405" y="156"/>
                  </a:cubicBezTo>
                  <a:cubicBezTo>
                    <a:pt x="405" y="144"/>
                    <a:pt x="405" y="132"/>
                    <a:pt x="393" y="120"/>
                  </a:cubicBezTo>
                  <a:cubicBezTo>
                    <a:pt x="381" y="84"/>
                    <a:pt x="357" y="60"/>
                    <a:pt x="334" y="37"/>
                  </a:cubicBezTo>
                  <a:cubicBezTo>
                    <a:pt x="322" y="25"/>
                    <a:pt x="298" y="25"/>
                    <a:pt x="286" y="13"/>
                  </a:cubicBezTo>
                  <a:cubicBezTo>
                    <a:pt x="262" y="1"/>
                    <a:pt x="227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grpSp>
        <p:nvGrpSpPr>
          <p:cNvPr id="1553" name="Google Shape;1553;p31"/>
          <p:cNvGrpSpPr/>
          <p:nvPr/>
        </p:nvGrpSpPr>
        <p:grpSpPr>
          <a:xfrm flipH="1">
            <a:off x="10860001" y="661978"/>
            <a:ext cx="1161711" cy="657379"/>
            <a:chOff x="6499193" y="92109"/>
            <a:chExt cx="871283" cy="493034"/>
          </a:xfrm>
        </p:grpSpPr>
        <p:sp>
          <p:nvSpPr>
            <p:cNvPr id="1554" name="Google Shape;1554;p31"/>
            <p:cNvSpPr/>
            <p:nvPr/>
          </p:nvSpPr>
          <p:spPr>
            <a:xfrm>
              <a:off x="6504984" y="126585"/>
              <a:ext cx="865492" cy="458558"/>
            </a:xfrm>
            <a:custGeom>
              <a:avLst/>
              <a:gdLst/>
              <a:ahLst/>
              <a:cxnLst/>
              <a:rect l="l" t="t" r="r" b="b"/>
              <a:pathLst>
                <a:path w="19129" h="10135" extrusionOk="0">
                  <a:moveTo>
                    <a:pt x="13283" y="0"/>
                  </a:moveTo>
                  <a:cubicBezTo>
                    <a:pt x="13283" y="0"/>
                    <a:pt x="9997" y="3227"/>
                    <a:pt x="10044" y="5846"/>
                  </a:cubicBezTo>
                  <a:cubicBezTo>
                    <a:pt x="8237" y="5048"/>
                    <a:pt x="4439" y="4631"/>
                    <a:pt x="2150" y="4631"/>
                  </a:cubicBezTo>
                  <a:cubicBezTo>
                    <a:pt x="820" y="4631"/>
                    <a:pt x="0" y="4771"/>
                    <a:pt x="377" y="5060"/>
                  </a:cubicBezTo>
                  <a:cubicBezTo>
                    <a:pt x="1412" y="5846"/>
                    <a:pt x="2436" y="7811"/>
                    <a:pt x="2436" y="7811"/>
                  </a:cubicBezTo>
                  <a:cubicBezTo>
                    <a:pt x="3591" y="8001"/>
                    <a:pt x="6568" y="7846"/>
                    <a:pt x="11366" y="10025"/>
                  </a:cubicBezTo>
                  <a:cubicBezTo>
                    <a:pt x="11520" y="10097"/>
                    <a:pt x="11665" y="10134"/>
                    <a:pt x="11803" y="10134"/>
                  </a:cubicBezTo>
                  <a:cubicBezTo>
                    <a:pt x="12327" y="10134"/>
                    <a:pt x="12752" y="9596"/>
                    <a:pt x="13176" y="8370"/>
                  </a:cubicBezTo>
                  <a:cubicBezTo>
                    <a:pt x="13712" y="6822"/>
                    <a:pt x="16867" y="2441"/>
                    <a:pt x="19129" y="2238"/>
                  </a:cubicBezTo>
                  <a:cubicBezTo>
                    <a:pt x="19129" y="2238"/>
                    <a:pt x="15057" y="238"/>
                    <a:pt x="132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555" name="Google Shape;1555;p31"/>
            <p:cNvSpPr/>
            <p:nvPr/>
          </p:nvSpPr>
          <p:spPr>
            <a:xfrm>
              <a:off x="6499193" y="92109"/>
              <a:ext cx="865356" cy="458875"/>
            </a:xfrm>
            <a:custGeom>
              <a:avLst/>
              <a:gdLst/>
              <a:ahLst/>
              <a:cxnLst/>
              <a:rect l="l" t="t" r="r" b="b"/>
              <a:pathLst>
                <a:path w="19126" h="10142" extrusionOk="0">
                  <a:moveTo>
                    <a:pt x="13292" y="0"/>
                  </a:moveTo>
                  <a:cubicBezTo>
                    <a:pt x="13292" y="0"/>
                    <a:pt x="10065" y="3167"/>
                    <a:pt x="10053" y="5786"/>
                  </a:cubicBezTo>
                  <a:lnTo>
                    <a:pt x="10053" y="5846"/>
                  </a:lnTo>
                  <a:cubicBezTo>
                    <a:pt x="10030" y="5846"/>
                    <a:pt x="10018" y="5834"/>
                    <a:pt x="10006" y="5834"/>
                  </a:cubicBezTo>
                  <a:cubicBezTo>
                    <a:pt x="8179" y="5045"/>
                    <a:pt x="4416" y="4635"/>
                    <a:pt x="2145" y="4635"/>
                  </a:cubicBezTo>
                  <a:cubicBezTo>
                    <a:pt x="818" y="4635"/>
                    <a:pt x="0" y="4775"/>
                    <a:pt x="374" y="5060"/>
                  </a:cubicBezTo>
                  <a:cubicBezTo>
                    <a:pt x="1398" y="5846"/>
                    <a:pt x="2433" y="7811"/>
                    <a:pt x="2433" y="7811"/>
                  </a:cubicBezTo>
                  <a:cubicBezTo>
                    <a:pt x="3588" y="8013"/>
                    <a:pt x="6565" y="7846"/>
                    <a:pt x="11363" y="10037"/>
                  </a:cubicBezTo>
                  <a:cubicBezTo>
                    <a:pt x="11515" y="10106"/>
                    <a:pt x="11659" y="10142"/>
                    <a:pt x="11796" y="10142"/>
                  </a:cubicBezTo>
                  <a:cubicBezTo>
                    <a:pt x="12322" y="10142"/>
                    <a:pt x="12747" y="9611"/>
                    <a:pt x="13173" y="8382"/>
                  </a:cubicBezTo>
                  <a:cubicBezTo>
                    <a:pt x="13709" y="6834"/>
                    <a:pt x="16864" y="2441"/>
                    <a:pt x="19126" y="2250"/>
                  </a:cubicBezTo>
                  <a:cubicBezTo>
                    <a:pt x="19126" y="2250"/>
                    <a:pt x="15054" y="238"/>
                    <a:pt x="13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556" name="Google Shape;1556;p31"/>
            <p:cNvSpPr/>
            <p:nvPr/>
          </p:nvSpPr>
          <p:spPr>
            <a:xfrm>
              <a:off x="6951317" y="353892"/>
              <a:ext cx="87866" cy="174238"/>
            </a:xfrm>
            <a:custGeom>
              <a:avLst/>
              <a:gdLst/>
              <a:ahLst/>
              <a:cxnLst/>
              <a:rect l="l" t="t" r="r" b="b"/>
              <a:pathLst>
                <a:path w="1942" h="3851" extrusionOk="0">
                  <a:moveTo>
                    <a:pt x="37" y="0"/>
                  </a:moveTo>
                  <a:lnTo>
                    <a:pt x="37" y="60"/>
                  </a:lnTo>
                  <a:cubicBezTo>
                    <a:pt x="25" y="60"/>
                    <a:pt x="13" y="48"/>
                    <a:pt x="1" y="48"/>
                  </a:cubicBezTo>
                  <a:cubicBezTo>
                    <a:pt x="25" y="96"/>
                    <a:pt x="37" y="131"/>
                    <a:pt x="72" y="179"/>
                  </a:cubicBezTo>
                  <a:cubicBezTo>
                    <a:pt x="144" y="298"/>
                    <a:pt x="215" y="429"/>
                    <a:pt x="298" y="548"/>
                  </a:cubicBezTo>
                  <a:cubicBezTo>
                    <a:pt x="441" y="810"/>
                    <a:pt x="596" y="1060"/>
                    <a:pt x="727" y="1322"/>
                  </a:cubicBezTo>
                  <a:cubicBezTo>
                    <a:pt x="1013" y="1846"/>
                    <a:pt x="1275" y="2382"/>
                    <a:pt x="1513" y="2918"/>
                  </a:cubicBezTo>
                  <a:cubicBezTo>
                    <a:pt x="1644" y="3215"/>
                    <a:pt x="1787" y="3525"/>
                    <a:pt x="1918" y="3846"/>
                  </a:cubicBezTo>
                  <a:cubicBezTo>
                    <a:pt x="1921" y="3849"/>
                    <a:pt x="1924" y="3851"/>
                    <a:pt x="1927" y="3851"/>
                  </a:cubicBezTo>
                  <a:cubicBezTo>
                    <a:pt x="1935" y="3851"/>
                    <a:pt x="1942" y="3840"/>
                    <a:pt x="1942" y="3822"/>
                  </a:cubicBezTo>
                  <a:cubicBezTo>
                    <a:pt x="1525" y="2727"/>
                    <a:pt x="1013" y="1667"/>
                    <a:pt x="429" y="643"/>
                  </a:cubicBezTo>
                  <a:cubicBezTo>
                    <a:pt x="334" y="489"/>
                    <a:pt x="251" y="358"/>
                    <a:pt x="156" y="215"/>
                  </a:cubicBezTo>
                  <a:cubicBezTo>
                    <a:pt x="132" y="131"/>
                    <a:pt x="84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557" name="Google Shape;1557;p31"/>
            <p:cNvSpPr/>
            <p:nvPr/>
          </p:nvSpPr>
          <p:spPr>
            <a:xfrm>
              <a:off x="7040765" y="177756"/>
              <a:ext cx="281243" cy="352866"/>
            </a:xfrm>
            <a:custGeom>
              <a:avLst/>
              <a:gdLst/>
              <a:ahLst/>
              <a:cxnLst/>
              <a:rect l="l" t="t" r="r" b="b"/>
              <a:pathLst>
                <a:path w="6216" h="7799" extrusionOk="0">
                  <a:moveTo>
                    <a:pt x="6180" y="0"/>
                  </a:moveTo>
                  <a:cubicBezTo>
                    <a:pt x="5584" y="203"/>
                    <a:pt x="5025" y="548"/>
                    <a:pt x="4525" y="905"/>
                  </a:cubicBezTo>
                  <a:cubicBezTo>
                    <a:pt x="4013" y="1274"/>
                    <a:pt x="3560" y="1691"/>
                    <a:pt x="3120" y="2155"/>
                  </a:cubicBezTo>
                  <a:cubicBezTo>
                    <a:pt x="2191" y="3167"/>
                    <a:pt x="1477" y="4346"/>
                    <a:pt x="893" y="5584"/>
                  </a:cubicBezTo>
                  <a:cubicBezTo>
                    <a:pt x="727" y="5929"/>
                    <a:pt x="560" y="6287"/>
                    <a:pt x="417" y="6656"/>
                  </a:cubicBezTo>
                  <a:cubicBezTo>
                    <a:pt x="262" y="7025"/>
                    <a:pt x="96" y="7394"/>
                    <a:pt x="0" y="7787"/>
                  </a:cubicBezTo>
                  <a:cubicBezTo>
                    <a:pt x="0" y="7787"/>
                    <a:pt x="0" y="7799"/>
                    <a:pt x="12" y="7799"/>
                  </a:cubicBezTo>
                  <a:lnTo>
                    <a:pt x="24" y="7799"/>
                  </a:lnTo>
                  <a:cubicBezTo>
                    <a:pt x="48" y="7799"/>
                    <a:pt x="48" y="7787"/>
                    <a:pt x="48" y="7787"/>
                  </a:cubicBezTo>
                  <a:cubicBezTo>
                    <a:pt x="322" y="7144"/>
                    <a:pt x="560" y="6489"/>
                    <a:pt x="846" y="5858"/>
                  </a:cubicBezTo>
                  <a:cubicBezTo>
                    <a:pt x="1143" y="5227"/>
                    <a:pt x="1453" y="4596"/>
                    <a:pt x="1834" y="4001"/>
                  </a:cubicBezTo>
                  <a:cubicBezTo>
                    <a:pt x="2512" y="2905"/>
                    <a:pt x="3358" y="1893"/>
                    <a:pt x="4394" y="1096"/>
                  </a:cubicBezTo>
                  <a:cubicBezTo>
                    <a:pt x="4953" y="667"/>
                    <a:pt x="5560" y="345"/>
                    <a:pt x="6215" y="48"/>
                  </a:cubicBezTo>
                  <a:cubicBezTo>
                    <a:pt x="6203" y="24"/>
                    <a:pt x="619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558" name="Google Shape;1558;p31"/>
            <p:cNvSpPr/>
            <p:nvPr/>
          </p:nvSpPr>
          <p:spPr>
            <a:xfrm>
              <a:off x="7054429" y="439313"/>
              <a:ext cx="33979" cy="81079"/>
            </a:xfrm>
            <a:custGeom>
              <a:avLst/>
              <a:gdLst/>
              <a:ahLst/>
              <a:cxnLst/>
              <a:rect l="l" t="t" r="r" b="b"/>
              <a:pathLst>
                <a:path w="751" h="1792" extrusionOk="0">
                  <a:moveTo>
                    <a:pt x="720" y="1"/>
                  </a:moveTo>
                  <a:cubicBezTo>
                    <a:pt x="714" y="1"/>
                    <a:pt x="710" y="2"/>
                    <a:pt x="710" y="6"/>
                  </a:cubicBezTo>
                  <a:cubicBezTo>
                    <a:pt x="413" y="553"/>
                    <a:pt x="198" y="1160"/>
                    <a:pt x="8" y="1756"/>
                  </a:cubicBezTo>
                  <a:cubicBezTo>
                    <a:pt x="0" y="1779"/>
                    <a:pt x="17" y="1792"/>
                    <a:pt x="34" y="1792"/>
                  </a:cubicBezTo>
                  <a:cubicBezTo>
                    <a:pt x="43" y="1792"/>
                    <a:pt x="51" y="1788"/>
                    <a:pt x="55" y="1780"/>
                  </a:cubicBezTo>
                  <a:cubicBezTo>
                    <a:pt x="163" y="1482"/>
                    <a:pt x="282" y="1184"/>
                    <a:pt x="377" y="899"/>
                  </a:cubicBezTo>
                  <a:cubicBezTo>
                    <a:pt x="496" y="601"/>
                    <a:pt x="639" y="315"/>
                    <a:pt x="734" y="17"/>
                  </a:cubicBezTo>
                  <a:cubicBezTo>
                    <a:pt x="751" y="9"/>
                    <a:pt x="732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559" name="Google Shape;1559;p31"/>
            <p:cNvSpPr/>
            <p:nvPr/>
          </p:nvSpPr>
          <p:spPr>
            <a:xfrm>
              <a:off x="7156319" y="276389"/>
              <a:ext cx="49136" cy="56285"/>
            </a:xfrm>
            <a:custGeom>
              <a:avLst/>
              <a:gdLst/>
              <a:ahLst/>
              <a:cxnLst/>
              <a:rect l="l" t="t" r="r" b="b"/>
              <a:pathLst>
                <a:path w="1086" h="1244" extrusionOk="0">
                  <a:moveTo>
                    <a:pt x="1063" y="1"/>
                  </a:moveTo>
                  <a:cubicBezTo>
                    <a:pt x="1057" y="1"/>
                    <a:pt x="1049" y="4"/>
                    <a:pt x="1042" y="11"/>
                  </a:cubicBezTo>
                  <a:cubicBezTo>
                    <a:pt x="685" y="380"/>
                    <a:pt x="351" y="797"/>
                    <a:pt x="18" y="1178"/>
                  </a:cubicBezTo>
                  <a:cubicBezTo>
                    <a:pt x="1" y="1204"/>
                    <a:pt x="15" y="1243"/>
                    <a:pt x="38" y="1243"/>
                  </a:cubicBezTo>
                  <a:cubicBezTo>
                    <a:pt x="47" y="1243"/>
                    <a:pt x="56" y="1238"/>
                    <a:pt x="66" y="1225"/>
                  </a:cubicBezTo>
                  <a:cubicBezTo>
                    <a:pt x="411" y="821"/>
                    <a:pt x="768" y="440"/>
                    <a:pt x="1078" y="23"/>
                  </a:cubicBezTo>
                  <a:cubicBezTo>
                    <a:pt x="1086" y="15"/>
                    <a:pt x="1077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560" name="Google Shape;1560;p31"/>
            <p:cNvSpPr/>
            <p:nvPr/>
          </p:nvSpPr>
          <p:spPr>
            <a:xfrm>
              <a:off x="6613615" y="421532"/>
              <a:ext cx="420779" cy="106869"/>
            </a:xfrm>
            <a:custGeom>
              <a:avLst/>
              <a:gdLst/>
              <a:ahLst/>
              <a:cxnLst/>
              <a:rect l="l" t="t" r="r" b="b"/>
              <a:pathLst>
                <a:path w="9300" h="2362" extrusionOk="0">
                  <a:moveTo>
                    <a:pt x="930" y="0"/>
                  </a:moveTo>
                  <a:cubicBezTo>
                    <a:pt x="632" y="0"/>
                    <a:pt x="334" y="10"/>
                    <a:pt x="35" y="29"/>
                  </a:cubicBezTo>
                  <a:cubicBezTo>
                    <a:pt x="5" y="29"/>
                    <a:pt x="0" y="56"/>
                    <a:pt x="22" y="56"/>
                  </a:cubicBezTo>
                  <a:cubicBezTo>
                    <a:pt x="26" y="56"/>
                    <a:pt x="30" y="55"/>
                    <a:pt x="35" y="53"/>
                  </a:cubicBezTo>
                  <a:cubicBezTo>
                    <a:pt x="238" y="48"/>
                    <a:pt x="441" y="45"/>
                    <a:pt x="644" y="45"/>
                  </a:cubicBezTo>
                  <a:cubicBezTo>
                    <a:pt x="1700" y="45"/>
                    <a:pt x="2749" y="125"/>
                    <a:pt x="3798" y="315"/>
                  </a:cubicBezTo>
                  <a:cubicBezTo>
                    <a:pt x="5036" y="530"/>
                    <a:pt x="6250" y="911"/>
                    <a:pt x="7405" y="1399"/>
                  </a:cubicBezTo>
                  <a:cubicBezTo>
                    <a:pt x="8036" y="1684"/>
                    <a:pt x="8667" y="1994"/>
                    <a:pt x="9263" y="2351"/>
                  </a:cubicBezTo>
                  <a:cubicBezTo>
                    <a:pt x="9270" y="2358"/>
                    <a:pt x="9277" y="2361"/>
                    <a:pt x="9282" y="2361"/>
                  </a:cubicBezTo>
                  <a:cubicBezTo>
                    <a:pt x="9295" y="2361"/>
                    <a:pt x="9300" y="2344"/>
                    <a:pt x="9275" y="2327"/>
                  </a:cubicBezTo>
                  <a:cubicBezTo>
                    <a:pt x="8215" y="1696"/>
                    <a:pt x="7072" y="1172"/>
                    <a:pt x="5869" y="791"/>
                  </a:cubicBezTo>
                  <a:cubicBezTo>
                    <a:pt x="4679" y="399"/>
                    <a:pt x="3429" y="160"/>
                    <a:pt x="2178" y="53"/>
                  </a:cubicBezTo>
                  <a:cubicBezTo>
                    <a:pt x="1762" y="19"/>
                    <a:pt x="1346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561" name="Google Shape;1561;p31"/>
            <p:cNvSpPr/>
            <p:nvPr/>
          </p:nvSpPr>
          <p:spPr>
            <a:xfrm>
              <a:off x="6806943" y="463790"/>
              <a:ext cx="223058" cy="74835"/>
            </a:xfrm>
            <a:custGeom>
              <a:avLst/>
              <a:gdLst/>
              <a:ahLst/>
              <a:cxnLst/>
              <a:rect l="l" t="t" r="r" b="b"/>
              <a:pathLst>
                <a:path w="4930" h="1654" extrusionOk="0">
                  <a:moveTo>
                    <a:pt x="37" y="0"/>
                  </a:moveTo>
                  <a:cubicBezTo>
                    <a:pt x="1" y="0"/>
                    <a:pt x="1" y="36"/>
                    <a:pt x="13" y="36"/>
                  </a:cubicBezTo>
                  <a:cubicBezTo>
                    <a:pt x="1323" y="334"/>
                    <a:pt x="2608" y="715"/>
                    <a:pt x="3859" y="1203"/>
                  </a:cubicBezTo>
                  <a:cubicBezTo>
                    <a:pt x="4216" y="1346"/>
                    <a:pt x="4561" y="1501"/>
                    <a:pt x="4918" y="1643"/>
                  </a:cubicBezTo>
                  <a:cubicBezTo>
                    <a:pt x="4922" y="1650"/>
                    <a:pt x="4924" y="1653"/>
                    <a:pt x="4926" y="1653"/>
                  </a:cubicBezTo>
                  <a:cubicBezTo>
                    <a:pt x="4929" y="1653"/>
                    <a:pt x="4927" y="1636"/>
                    <a:pt x="4918" y="1620"/>
                  </a:cubicBezTo>
                  <a:cubicBezTo>
                    <a:pt x="4621" y="1453"/>
                    <a:pt x="4287" y="1346"/>
                    <a:pt x="3990" y="1203"/>
                  </a:cubicBezTo>
                  <a:cubicBezTo>
                    <a:pt x="3692" y="1084"/>
                    <a:pt x="3382" y="965"/>
                    <a:pt x="3085" y="870"/>
                  </a:cubicBezTo>
                  <a:cubicBezTo>
                    <a:pt x="2442" y="643"/>
                    <a:pt x="1799" y="429"/>
                    <a:pt x="1144" y="274"/>
                  </a:cubicBezTo>
                  <a:cubicBezTo>
                    <a:pt x="775" y="167"/>
                    <a:pt x="406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562" name="Google Shape;1562;p31"/>
            <p:cNvSpPr/>
            <p:nvPr/>
          </p:nvSpPr>
          <p:spPr>
            <a:xfrm>
              <a:off x="6628139" y="436100"/>
              <a:ext cx="176139" cy="17103"/>
            </a:xfrm>
            <a:custGeom>
              <a:avLst/>
              <a:gdLst/>
              <a:ahLst/>
              <a:cxnLst/>
              <a:rect l="l" t="t" r="r" b="b"/>
              <a:pathLst>
                <a:path w="3893" h="378" extrusionOk="0">
                  <a:moveTo>
                    <a:pt x="459" y="1"/>
                  </a:moveTo>
                  <a:cubicBezTo>
                    <a:pt x="313" y="1"/>
                    <a:pt x="168" y="2"/>
                    <a:pt x="24" y="5"/>
                  </a:cubicBezTo>
                  <a:cubicBezTo>
                    <a:pt x="0" y="5"/>
                    <a:pt x="0" y="29"/>
                    <a:pt x="24" y="29"/>
                  </a:cubicBezTo>
                  <a:cubicBezTo>
                    <a:pt x="168" y="26"/>
                    <a:pt x="313" y="25"/>
                    <a:pt x="457" y="25"/>
                  </a:cubicBezTo>
                  <a:cubicBezTo>
                    <a:pt x="955" y="25"/>
                    <a:pt x="1452" y="42"/>
                    <a:pt x="1941" y="88"/>
                  </a:cubicBezTo>
                  <a:cubicBezTo>
                    <a:pt x="2596" y="148"/>
                    <a:pt x="3239" y="255"/>
                    <a:pt x="3882" y="374"/>
                  </a:cubicBezTo>
                  <a:cubicBezTo>
                    <a:pt x="3884" y="377"/>
                    <a:pt x="3886" y="378"/>
                    <a:pt x="3887" y="378"/>
                  </a:cubicBezTo>
                  <a:cubicBezTo>
                    <a:pt x="3893" y="378"/>
                    <a:pt x="3891" y="362"/>
                    <a:pt x="3882" y="362"/>
                  </a:cubicBezTo>
                  <a:cubicBezTo>
                    <a:pt x="3250" y="196"/>
                    <a:pt x="2619" y="124"/>
                    <a:pt x="1977" y="65"/>
                  </a:cubicBezTo>
                  <a:cubicBezTo>
                    <a:pt x="1469" y="19"/>
                    <a:pt x="9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grpSp>
        <p:nvGrpSpPr>
          <p:cNvPr id="1563" name="Google Shape;1563;p31"/>
          <p:cNvGrpSpPr/>
          <p:nvPr/>
        </p:nvGrpSpPr>
        <p:grpSpPr>
          <a:xfrm>
            <a:off x="11600766" y="214051"/>
            <a:ext cx="480051" cy="412154"/>
            <a:chOff x="75300" y="3702036"/>
            <a:chExt cx="1132346" cy="640125"/>
          </a:xfrm>
        </p:grpSpPr>
        <p:sp>
          <p:nvSpPr>
            <p:cNvPr id="1564" name="Google Shape;1564;p31"/>
            <p:cNvSpPr/>
            <p:nvPr/>
          </p:nvSpPr>
          <p:spPr>
            <a:xfrm>
              <a:off x="75300" y="3747280"/>
              <a:ext cx="1123750" cy="594881"/>
            </a:xfrm>
            <a:custGeom>
              <a:avLst/>
              <a:gdLst/>
              <a:ahLst/>
              <a:cxnLst/>
              <a:rect l="l" t="t" r="r" b="b"/>
              <a:pathLst>
                <a:path w="24837" h="13148" extrusionOk="0">
                  <a:moveTo>
                    <a:pt x="7585" y="0"/>
                  </a:moveTo>
                  <a:cubicBezTo>
                    <a:pt x="5299" y="310"/>
                    <a:pt x="0" y="2917"/>
                    <a:pt x="0" y="2917"/>
                  </a:cubicBezTo>
                  <a:cubicBezTo>
                    <a:pt x="2929" y="3155"/>
                    <a:pt x="7025" y="8858"/>
                    <a:pt x="7716" y="10871"/>
                  </a:cubicBezTo>
                  <a:cubicBezTo>
                    <a:pt x="8283" y="12460"/>
                    <a:pt x="8836" y="13148"/>
                    <a:pt x="9523" y="13148"/>
                  </a:cubicBezTo>
                  <a:cubicBezTo>
                    <a:pt x="9701" y="13148"/>
                    <a:pt x="9887" y="13102"/>
                    <a:pt x="10085" y="13014"/>
                  </a:cubicBezTo>
                  <a:cubicBezTo>
                    <a:pt x="16312" y="10180"/>
                    <a:pt x="20181" y="10394"/>
                    <a:pt x="21682" y="10132"/>
                  </a:cubicBezTo>
                  <a:cubicBezTo>
                    <a:pt x="21682" y="10132"/>
                    <a:pt x="23015" y="7596"/>
                    <a:pt x="24349" y="6584"/>
                  </a:cubicBezTo>
                  <a:cubicBezTo>
                    <a:pt x="24836" y="6202"/>
                    <a:pt x="23761" y="6016"/>
                    <a:pt x="22022" y="6016"/>
                  </a:cubicBezTo>
                  <a:cubicBezTo>
                    <a:pt x="19051" y="6016"/>
                    <a:pt x="14143" y="6560"/>
                    <a:pt x="11799" y="7596"/>
                  </a:cubicBezTo>
                  <a:cubicBezTo>
                    <a:pt x="11847" y="4179"/>
                    <a:pt x="7585" y="0"/>
                    <a:pt x="75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565" name="Google Shape;1565;p31"/>
            <p:cNvSpPr/>
            <p:nvPr/>
          </p:nvSpPr>
          <p:spPr>
            <a:xfrm>
              <a:off x="83896" y="3702036"/>
              <a:ext cx="1123750" cy="596239"/>
            </a:xfrm>
            <a:custGeom>
              <a:avLst/>
              <a:gdLst/>
              <a:ahLst/>
              <a:cxnLst/>
              <a:rect l="l" t="t" r="r" b="b"/>
              <a:pathLst>
                <a:path w="24837" h="13178" extrusionOk="0">
                  <a:moveTo>
                    <a:pt x="7621" y="0"/>
                  </a:moveTo>
                  <a:cubicBezTo>
                    <a:pt x="5299" y="345"/>
                    <a:pt x="1" y="2953"/>
                    <a:pt x="1" y="2953"/>
                  </a:cubicBezTo>
                  <a:cubicBezTo>
                    <a:pt x="2930" y="3191"/>
                    <a:pt x="7014" y="8894"/>
                    <a:pt x="7728" y="10894"/>
                  </a:cubicBezTo>
                  <a:cubicBezTo>
                    <a:pt x="8275" y="12487"/>
                    <a:pt x="8829" y="13177"/>
                    <a:pt x="9514" y="13177"/>
                  </a:cubicBezTo>
                  <a:cubicBezTo>
                    <a:pt x="9695" y="13177"/>
                    <a:pt x="9884" y="13129"/>
                    <a:pt x="10085" y="13037"/>
                  </a:cubicBezTo>
                  <a:cubicBezTo>
                    <a:pt x="16312" y="10216"/>
                    <a:pt x="20170" y="10418"/>
                    <a:pt x="21682" y="10168"/>
                  </a:cubicBezTo>
                  <a:cubicBezTo>
                    <a:pt x="21682" y="10168"/>
                    <a:pt x="23016" y="7620"/>
                    <a:pt x="24349" y="6596"/>
                  </a:cubicBezTo>
                  <a:cubicBezTo>
                    <a:pt x="24836" y="6223"/>
                    <a:pt x="23776" y="6041"/>
                    <a:pt x="22055" y="6041"/>
                  </a:cubicBezTo>
                  <a:cubicBezTo>
                    <a:pt x="19110" y="6041"/>
                    <a:pt x="14231" y="6574"/>
                    <a:pt x="11871" y="7596"/>
                  </a:cubicBezTo>
                  <a:cubicBezTo>
                    <a:pt x="11859" y="7596"/>
                    <a:pt x="11848" y="7608"/>
                    <a:pt x="11824" y="7608"/>
                  </a:cubicBezTo>
                  <a:lnTo>
                    <a:pt x="11824" y="7525"/>
                  </a:lnTo>
                  <a:cubicBezTo>
                    <a:pt x="11812" y="4132"/>
                    <a:pt x="7621" y="0"/>
                    <a:pt x="7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566" name="Google Shape;1566;p31"/>
            <p:cNvSpPr/>
            <p:nvPr/>
          </p:nvSpPr>
          <p:spPr>
            <a:xfrm>
              <a:off x="504757" y="4043539"/>
              <a:ext cx="115194" cy="225456"/>
            </a:xfrm>
            <a:custGeom>
              <a:avLst/>
              <a:gdLst/>
              <a:ahLst/>
              <a:cxnLst/>
              <a:rect l="l" t="t" r="r" b="b"/>
              <a:pathLst>
                <a:path w="2546" h="4983" extrusionOk="0">
                  <a:moveTo>
                    <a:pt x="2498" y="1"/>
                  </a:moveTo>
                  <a:cubicBezTo>
                    <a:pt x="2438" y="96"/>
                    <a:pt x="2391" y="179"/>
                    <a:pt x="2331" y="274"/>
                  </a:cubicBezTo>
                  <a:cubicBezTo>
                    <a:pt x="2212" y="465"/>
                    <a:pt x="2105" y="644"/>
                    <a:pt x="1986" y="834"/>
                  </a:cubicBezTo>
                  <a:cubicBezTo>
                    <a:pt x="1236" y="2144"/>
                    <a:pt x="569" y="3525"/>
                    <a:pt x="9" y="4954"/>
                  </a:cubicBezTo>
                  <a:cubicBezTo>
                    <a:pt x="1" y="4971"/>
                    <a:pt x="24" y="4982"/>
                    <a:pt x="37" y="4982"/>
                  </a:cubicBezTo>
                  <a:cubicBezTo>
                    <a:pt x="42" y="4982"/>
                    <a:pt x="45" y="4981"/>
                    <a:pt x="45" y="4977"/>
                  </a:cubicBezTo>
                  <a:cubicBezTo>
                    <a:pt x="212" y="4573"/>
                    <a:pt x="390" y="4168"/>
                    <a:pt x="569" y="3787"/>
                  </a:cubicBezTo>
                  <a:cubicBezTo>
                    <a:pt x="879" y="3084"/>
                    <a:pt x="1212" y="2394"/>
                    <a:pt x="1593" y="1727"/>
                  </a:cubicBezTo>
                  <a:cubicBezTo>
                    <a:pt x="1772" y="1382"/>
                    <a:pt x="1962" y="1060"/>
                    <a:pt x="2153" y="727"/>
                  </a:cubicBezTo>
                  <a:cubicBezTo>
                    <a:pt x="2248" y="572"/>
                    <a:pt x="2331" y="405"/>
                    <a:pt x="2438" y="239"/>
                  </a:cubicBezTo>
                  <a:cubicBezTo>
                    <a:pt x="2462" y="179"/>
                    <a:pt x="2510" y="120"/>
                    <a:pt x="2546" y="72"/>
                  </a:cubicBezTo>
                  <a:cubicBezTo>
                    <a:pt x="2522" y="72"/>
                    <a:pt x="2510" y="96"/>
                    <a:pt x="2498" y="96"/>
                  </a:cubicBezTo>
                  <a:lnTo>
                    <a:pt x="24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567" name="Google Shape;1567;p31"/>
            <p:cNvSpPr/>
            <p:nvPr/>
          </p:nvSpPr>
          <p:spPr>
            <a:xfrm>
              <a:off x="139999" y="3814513"/>
              <a:ext cx="364675" cy="456432"/>
            </a:xfrm>
            <a:custGeom>
              <a:avLst/>
              <a:gdLst/>
              <a:ahLst/>
              <a:cxnLst/>
              <a:rect l="l" t="t" r="r" b="b"/>
              <a:pathLst>
                <a:path w="8060" h="10088" extrusionOk="0">
                  <a:moveTo>
                    <a:pt x="27" y="1"/>
                  </a:moveTo>
                  <a:cubicBezTo>
                    <a:pt x="9" y="1"/>
                    <a:pt x="0" y="40"/>
                    <a:pt x="11" y="50"/>
                  </a:cubicBezTo>
                  <a:cubicBezTo>
                    <a:pt x="844" y="419"/>
                    <a:pt x="1642" y="848"/>
                    <a:pt x="2368" y="1419"/>
                  </a:cubicBezTo>
                  <a:cubicBezTo>
                    <a:pt x="3714" y="2431"/>
                    <a:pt x="4797" y="3741"/>
                    <a:pt x="5690" y="5170"/>
                  </a:cubicBezTo>
                  <a:cubicBezTo>
                    <a:pt x="6166" y="5920"/>
                    <a:pt x="6595" y="6741"/>
                    <a:pt x="6976" y="7563"/>
                  </a:cubicBezTo>
                  <a:cubicBezTo>
                    <a:pt x="7345" y="8384"/>
                    <a:pt x="7655" y="9230"/>
                    <a:pt x="8012" y="10063"/>
                  </a:cubicBezTo>
                  <a:cubicBezTo>
                    <a:pt x="8012" y="10075"/>
                    <a:pt x="8012" y="10087"/>
                    <a:pt x="8024" y="10087"/>
                  </a:cubicBezTo>
                  <a:lnTo>
                    <a:pt x="8048" y="10087"/>
                  </a:lnTo>
                  <a:cubicBezTo>
                    <a:pt x="8060" y="10087"/>
                    <a:pt x="8060" y="10087"/>
                    <a:pt x="8060" y="10075"/>
                  </a:cubicBezTo>
                  <a:cubicBezTo>
                    <a:pt x="7917" y="9575"/>
                    <a:pt x="7702" y="9075"/>
                    <a:pt x="7512" y="8599"/>
                  </a:cubicBezTo>
                  <a:cubicBezTo>
                    <a:pt x="7321" y="8146"/>
                    <a:pt x="7119" y="7682"/>
                    <a:pt x="6893" y="7218"/>
                  </a:cubicBezTo>
                  <a:cubicBezTo>
                    <a:pt x="6143" y="5610"/>
                    <a:pt x="5202" y="4098"/>
                    <a:pt x="4000" y="2789"/>
                  </a:cubicBezTo>
                  <a:cubicBezTo>
                    <a:pt x="3452" y="2193"/>
                    <a:pt x="2833" y="1657"/>
                    <a:pt x="2178" y="1181"/>
                  </a:cubicBezTo>
                  <a:cubicBezTo>
                    <a:pt x="1523" y="705"/>
                    <a:pt x="809" y="276"/>
                    <a:pt x="35" y="2"/>
                  </a:cubicBezTo>
                  <a:cubicBezTo>
                    <a:pt x="32" y="1"/>
                    <a:pt x="30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568" name="Google Shape;1568;p31"/>
            <p:cNvSpPr/>
            <p:nvPr/>
          </p:nvSpPr>
          <p:spPr>
            <a:xfrm>
              <a:off x="442140" y="4153391"/>
              <a:ext cx="44023" cy="105557"/>
            </a:xfrm>
            <a:custGeom>
              <a:avLst/>
              <a:gdLst/>
              <a:ahLst/>
              <a:cxnLst/>
              <a:rect l="l" t="t" r="r" b="b"/>
              <a:pathLst>
                <a:path w="973" h="2333" extrusionOk="0">
                  <a:moveTo>
                    <a:pt x="35" y="0"/>
                  </a:moveTo>
                  <a:cubicBezTo>
                    <a:pt x="19" y="0"/>
                    <a:pt x="0" y="11"/>
                    <a:pt x="0" y="25"/>
                  </a:cubicBezTo>
                  <a:cubicBezTo>
                    <a:pt x="143" y="418"/>
                    <a:pt x="322" y="787"/>
                    <a:pt x="477" y="1156"/>
                  </a:cubicBezTo>
                  <a:cubicBezTo>
                    <a:pt x="620" y="1525"/>
                    <a:pt x="774" y="1918"/>
                    <a:pt x="905" y="2311"/>
                  </a:cubicBezTo>
                  <a:cubicBezTo>
                    <a:pt x="910" y="2325"/>
                    <a:pt x="922" y="2332"/>
                    <a:pt x="934" y="2332"/>
                  </a:cubicBezTo>
                  <a:cubicBezTo>
                    <a:pt x="953" y="2332"/>
                    <a:pt x="972" y="2316"/>
                    <a:pt x="965" y="2287"/>
                  </a:cubicBezTo>
                  <a:cubicBezTo>
                    <a:pt x="715" y="1514"/>
                    <a:pt x="429" y="740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569" name="Google Shape;1569;p31"/>
            <p:cNvSpPr/>
            <p:nvPr/>
          </p:nvSpPr>
          <p:spPr>
            <a:xfrm>
              <a:off x="291115" y="3942146"/>
              <a:ext cx="64338" cy="73161"/>
            </a:xfrm>
            <a:custGeom>
              <a:avLst/>
              <a:gdLst/>
              <a:ahLst/>
              <a:cxnLst/>
              <a:rect l="l" t="t" r="r" b="b"/>
              <a:pathLst>
                <a:path w="1422" h="1617" extrusionOk="0">
                  <a:moveTo>
                    <a:pt x="24" y="0"/>
                  </a:moveTo>
                  <a:cubicBezTo>
                    <a:pt x="7" y="0"/>
                    <a:pt x="0" y="22"/>
                    <a:pt x="17" y="39"/>
                  </a:cubicBezTo>
                  <a:cubicBezTo>
                    <a:pt x="421" y="575"/>
                    <a:pt x="886" y="1075"/>
                    <a:pt x="1326" y="1599"/>
                  </a:cubicBezTo>
                  <a:cubicBezTo>
                    <a:pt x="1336" y="1611"/>
                    <a:pt x="1347" y="1616"/>
                    <a:pt x="1359" y="1616"/>
                  </a:cubicBezTo>
                  <a:cubicBezTo>
                    <a:pt x="1391" y="1616"/>
                    <a:pt x="1421" y="1574"/>
                    <a:pt x="1386" y="1539"/>
                  </a:cubicBezTo>
                  <a:cubicBezTo>
                    <a:pt x="945" y="1027"/>
                    <a:pt x="505" y="503"/>
                    <a:pt x="52" y="15"/>
                  </a:cubicBezTo>
                  <a:cubicBezTo>
                    <a:pt x="41" y="4"/>
                    <a:pt x="32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570" name="Google Shape;1570;p31"/>
            <p:cNvSpPr/>
            <p:nvPr/>
          </p:nvSpPr>
          <p:spPr>
            <a:xfrm>
              <a:off x="512358" y="4130181"/>
              <a:ext cx="543935" cy="138857"/>
            </a:xfrm>
            <a:custGeom>
              <a:avLst/>
              <a:gdLst/>
              <a:ahLst/>
              <a:cxnLst/>
              <a:rect l="l" t="t" r="r" b="b"/>
              <a:pathLst>
                <a:path w="12022" h="3069" extrusionOk="0">
                  <a:moveTo>
                    <a:pt x="10797" y="0"/>
                  </a:moveTo>
                  <a:cubicBezTo>
                    <a:pt x="10272" y="0"/>
                    <a:pt x="9744" y="21"/>
                    <a:pt x="9224" y="62"/>
                  </a:cubicBezTo>
                  <a:cubicBezTo>
                    <a:pt x="7581" y="205"/>
                    <a:pt x="5973" y="526"/>
                    <a:pt x="4425" y="1015"/>
                  </a:cubicBezTo>
                  <a:cubicBezTo>
                    <a:pt x="2878" y="1527"/>
                    <a:pt x="1413" y="2193"/>
                    <a:pt x="20" y="3027"/>
                  </a:cubicBezTo>
                  <a:cubicBezTo>
                    <a:pt x="1" y="3036"/>
                    <a:pt x="13" y="3069"/>
                    <a:pt x="18" y="3069"/>
                  </a:cubicBezTo>
                  <a:cubicBezTo>
                    <a:pt x="19" y="3069"/>
                    <a:pt x="20" y="3067"/>
                    <a:pt x="20" y="3062"/>
                  </a:cubicBezTo>
                  <a:cubicBezTo>
                    <a:pt x="794" y="2598"/>
                    <a:pt x="1604" y="2181"/>
                    <a:pt x="2437" y="1824"/>
                  </a:cubicBezTo>
                  <a:cubicBezTo>
                    <a:pt x="3925" y="1181"/>
                    <a:pt x="5497" y="705"/>
                    <a:pt x="7104" y="407"/>
                  </a:cubicBezTo>
                  <a:cubicBezTo>
                    <a:pt x="8412" y="169"/>
                    <a:pt x="9711" y="68"/>
                    <a:pt x="11016" y="68"/>
                  </a:cubicBezTo>
                  <a:cubicBezTo>
                    <a:pt x="11339" y="68"/>
                    <a:pt x="11662" y="74"/>
                    <a:pt x="11986" y="86"/>
                  </a:cubicBezTo>
                  <a:cubicBezTo>
                    <a:pt x="12022" y="86"/>
                    <a:pt x="12022" y="38"/>
                    <a:pt x="11986" y="38"/>
                  </a:cubicBezTo>
                  <a:cubicBezTo>
                    <a:pt x="11595" y="13"/>
                    <a:pt x="11197" y="0"/>
                    <a:pt x="10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571" name="Google Shape;1571;p31"/>
            <p:cNvSpPr/>
            <p:nvPr/>
          </p:nvSpPr>
          <p:spPr>
            <a:xfrm>
              <a:off x="517561" y="4185741"/>
              <a:ext cx="290925" cy="97005"/>
            </a:xfrm>
            <a:custGeom>
              <a:avLst/>
              <a:gdLst/>
              <a:ahLst/>
              <a:cxnLst/>
              <a:rect l="l" t="t" r="r" b="b"/>
              <a:pathLst>
                <a:path w="6430" h="2144" extrusionOk="0">
                  <a:moveTo>
                    <a:pt x="6382" y="1"/>
                  </a:moveTo>
                  <a:cubicBezTo>
                    <a:pt x="5894" y="108"/>
                    <a:pt x="5406" y="203"/>
                    <a:pt x="4930" y="346"/>
                  </a:cubicBezTo>
                  <a:cubicBezTo>
                    <a:pt x="4072" y="560"/>
                    <a:pt x="3227" y="822"/>
                    <a:pt x="2405" y="1120"/>
                  </a:cubicBezTo>
                  <a:cubicBezTo>
                    <a:pt x="2024" y="1251"/>
                    <a:pt x="1620" y="1394"/>
                    <a:pt x="1239" y="1561"/>
                  </a:cubicBezTo>
                  <a:cubicBezTo>
                    <a:pt x="834" y="1727"/>
                    <a:pt x="417" y="1894"/>
                    <a:pt x="24" y="2096"/>
                  </a:cubicBezTo>
                  <a:cubicBezTo>
                    <a:pt x="0" y="2108"/>
                    <a:pt x="12" y="2144"/>
                    <a:pt x="60" y="2144"/>
                  </a:cubicBezTo>
                  <a:cubicBezTo>
                    <a:pt x="524" y="1965"/>
                    <a:pt x="965" y="1751"/>
                    <a:pt x="1429" y="1572"/>
                  </a:cubicBezTo>
                  <a:cubicBezTo>
                    <a:pt x="3036" y="941"/>
                    <a:pt x="4703" y="418"/>
                    <a:pt x="6394" y="48"/>
                  </a:cubicBezTo>
                  <a:cubicBezTo>
                    <a:pt x="6430" y="48"/>
                    <a:pt x="6418" y="1"/>
                    <a:pt x="6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572" name="Google Shape;1572;p31"/>
            <p:cNvSpPr/>
            <p:nvPr/>
          </p:nvSpPr>
          <p:spPr>
            <a:xfrm>
              <a:off x="810698" y="4148731"/>
              <a:ext cx="228894" cy="23165"/>
            </a:xfrm>
            <a:custGeom>
              <a:avLst/>
              <a:gdLst/>
              <a:ahLst/>
              <a:cxnLst/>
              <a:rect l="l" t="t" r="r" b="b"/>
              <a:pathLst>
                <a:path w="5059" h="512" extrusionOk="0">
                  <a:moveTo>
                    <a:pt x="4414" y="0"/>
                  </a:moveTo>
                  <a:cubicBezTo>
                    <a:pt x="3779" y="0"/>
                    <a:pt x="3139" y="29"/>
                    <a:pt x="2499" y="93"/>
                  </a:cubicBezTo>
                  <a:cubicBezTo>
                    <a:pt x="1665" y="164"/>
                    <a:pt x="832" y="271"/>
                    <a:pt x="22" y="474"/>
                  </a:cubicBezTo>
                  <a:cubicBezTo>
                    <a:pt x="1" y="474"/>
                    <a:pt x="8" y="511"/>
                    <a:pt x="27" y="511"/>
                  </a:cubicBezTo>
                  <a:cubicBezTo>
                    <a:pt x="29" y="511"/>
                    <a:pt x="31" y="511"/>
                    <a:pt x="34" y="509"/>
                  </a:cubicBezTo>
                  <a:cubicBezTo>
                    <a:pt x="867" y="355"/>
                    <a:pt x="1689" y="212"/>
                    <a:pt x="2534" y="128"/>
                  </a:cubicBezTo>
                  <a:cubicBezTo>
                    <a:pt x="3179" y="72"/>
                    <a:pt x="3831" y="53"/>
                    <a:pt x="4485" y="53"/>
                  </a:cubicBezTo>
                  <a:cubicBezTo>
                    <a:pt x="4664" y="53"/>
                    <a:pt x="4843" y="54"/>
                    <a:pt x="5023" y="57"/>
                  </a:cubicBezTo>
                  <a:cubicBezTo>
                    <a:pt x="5058" y="57"/>
                    <a:pt x="5058" y="9"/>
                    <a:pt x="5023" y="9"/>
                  </a:cubicBezTo>
                  <a:cubicBezTo>
                    <a:pt x="4821" y="3"/>
                    <a:pt x="4618" y="0"/>
                    <a:pt x="44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grpSp>
        <p:nvGrpSpPr>
          <p:cNvPr id="1622" name="Google Shape;1622;p31"/>
          <p:cNvGrpSpPr/>
          <p:nvPr/>
        </p:nvGrpSpPr>
        <p:grpSpPr>
          <a:xfrm>
            <a:off x="10502613" y="135794"/>
            <a:ext cx="803777" cy="660083"/>
            <a:chOff x="668641" y="1116349"/>
            <a:chExt cx="602833" cy="495062"/>
          </a:xfrm>
        </p:grpSpPr>
        <p:sp>
          <p:nvSpPr>
            <p:cNvPr id="1623" name="Google Shape;1623;p31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626" name="Google Shape;1626;p31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627" name="Google Shape;1627;p31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628" name="Google Shape;1628;p31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629" name="Google Shape;1629;p31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630" name="Google Shape;1630;p31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631" name="Google Shape;1631;p31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632" name="Google Shape;1632;p31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  <p:sp>
          <p:nvSpPr>
            <p:cNvPr id="1633" name="Google Shape;1633;p31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89"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8186" y="-215231"/>
            <a:ext cx="1206536" cy="957091"/>
          </a:xfrm>
          <a:prstGeom prst="rect">
            <a:avLst/>
          </a:prstGeom>
        </p:spPr>
      </p:pic>
      <p:sp>
        <p:nvSpPr>
          <p:cNvPr id="198" name="TextBox 197"/>
          <p:cNvSpPr txBox="1"/>
          <p:nvPr/>
        </p:nvSpPr>
        <p:spPr>
          <a:xfrm>
            <a:off x="411657" y="2240029"/>
            <a:ext cx="1088795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   </a:t>
            </a:r>
            <a:r>
              <a:rPr lang="en-US" sz="3200" dirty="0" err="1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Meï</a:t>
            </a:r>
            <a:r>
              <a:rPr lang="en-US" sz="3200" dirty="0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xoa</a:t>
            </a:r>
            <a:r>
              <a:rPr lang="en-US" sz="3200" dirty="0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ñaàu</a:t>
            </a:r>
            <a:r>
              <a:rPr lang="en-US" sz="3200" dirty="0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 Lam, </a:t>
            </a:r>
            <a:r>
              <a:rPr lang="en-US" sz="3200" dirty="0" err="1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noùi</a:t>
            </a:r>
            <a:r>
              <a:rPr lang="en-US" sz="3200" dirty="0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:</a:t>
            </a:r>
          </a:p>
          <a:p>
            <a:r>
              <a:rPr lang="en-US" sz="3200" dirty="0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   – </a:t>
            </a:r>
            <a:r>
              <a:rPr lang="en-US" sz="3200" dirty="0" err="1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Toùc</a:t>
            </a:r>
            <a:r>
              <a:rPr lang="en-US" sz="3200" dirty="0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 con </a:t>
            </a:r>
            <a:r>
              <a:rPr lang="en-US" sz="3200" dirty="0" err="1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xoaên</a:t>
            </a:r>
            <a:r>
              <a:rPr lang="en-US" sz="3200" dirty="0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gioáng</a:t>
            </a:r>
            <a:r>
              <a:rPr lang="en-US" sz="3200" dirty="0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toùc</a:t>
            </a:r>
            <a:r>
              <a:rPr lang="en-US" sz="3200" dirty="0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baø</a:t>
            </a:r>
            <a:r>
              <a:rPr lang="en-US" sz="3200" dirty="0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noäi</a:t>
            </a:r>
            <a:r>
              <a:rPr lang="en-US" sz="3200" dirty="0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, </a:t>
            </a:r>
            <a:r>
              <a:rPr lang="en-US" sz="3200" dirty="0" err="1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ñeïp</a:t>
            </a:r>
            <a:r>
              <a:rPr lang="en-US" sz="3200" dirty="0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laém</a:t>
            </a:r>
            <a:r>
              <a:rPr lang="en-US" sz="3200" dirty="0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!</a:t>
            </a:r>
          </a:p>
          <a:p>
            <a:r>
              <a:rPr lang="en-US" sz="3200" dirty="0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   </a:t>
            </a:r>
            <a:r>
              <a:rPr lang="en-US" sz="3200" dirty="0" err="1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Coâ</a:t>
            </a:r>
            <a:r>
              <a:rPr lang="en-US" sz="3200" dirty="0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beù</a:t>
            </a:r>
            <a:r>
              <a:rPr lang="en-US" sz="3200" dirty="0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phuïng</a:t>
            </a:r>
            <a:r>
              <a:rPr lang="en-US" sz="3200" dirty="0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phòu</a:t>
            </a:r>
            <a:r>
              <a:rPr lang="en-US" sz="3200" dirty="0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:</a:t>
            </a:r>
          </a:p>
          <a:p>
            <a:r>
              <a:rPr lang="en-US" sz="3200" dirty="0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   – </a:t>
            </a:r>
            <a:r>
              <a:rPr lang="en-US" sz="3200" dirty="0" err="1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Khoâng</a:t>
            </a:r>
            <a:r>
              <a:rPr lang="en-US" sz="3200" dirty="0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aï</a:t>
            </a:r>
            <a:r>
              <a:rPr lang="en-US" sz="3200" dirty="0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. </a:t>
            </a:r>
            <a:r>
              <a:rPr lang="en-US" sz="3200" dirty="0" err="1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Toùc</a:t>
            </a:r>
            <a:r>
              <a:rPr lang="en-US" sz="3200" dirty="0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thaúng</a:t>
            </a:r>
            <a:r>
              <a:rPr lang="en-US" sz="3200" dirty="0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môùi</a:t>
            </a:r>
            <a:r>
              <a:rPr lang="en-US" sz="3200" dirty="0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ñeïp</a:t>
            </a:r>
            <a:r>
              <a:rPr lang="en-US" sz="3200" dirty="0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.</a:t>
            </a:r>
          </a:p>
          <a:p>
            <a:r>
              <a:rPr lang="en-US" sz="3200" dirty="0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   </a:t>
            </a:r>
            <a:r>
              <a:rPr lang="en-US" sz="3200" dirty="0" err="1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Meï</a:t>
            </a:r>
            <a:r>
              <a:rPr lang="en-US" sz="3200" dirty="0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nhìn</a:t>
            </a:r>
            <a:r>
              <a:rPr lang="en-US" sz="3200" dirty="0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coâ</a:t>
            </a:r>
            <a:r>
              <a:rPr lang="en-US" sz="3200" dirty="0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beù</a:t>
            </a:r>
            <a:r>
              <a:rPr lang="en-US" sz="3200" dirty="0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, </a:t>
            </a:r>
            <a:r>
              <a:rPr lang="en-US" sz="3200" dirty="0" err="1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aâu</a:t>
            </a:r>
            <a:r>
              <a:rPr lang="en-US" sz="3200" dirty="0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yeám</a:t>
            </a:r>
            <a:r>
              <a:rPr lang="en-US" sz="3200" dirty="0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:</a:t>
            </a:r>
          </a:p>
          <a:p>
            <a:r>
              <a:rPr lang="en-US" sz="3200" dirty="0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   – Con </a:t>
            </a:r>
            <a:r>
              <a:rPr lang="en-US" sz="3200" dirty="0" err="1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xem</a:t>
            </a:r>
            <a:r>
              <a:rPr lang="en-US" sz="3200" dirty="0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, </a:t>
            </a:r>
            <a:r>
              <a:rPr lang="en-US" sz="3200" dirty="0" err="1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baïn</a:t>
            </a:r>
            <a:r>
              <a:rPr lang="en-US" sz="3200" dirty="0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naøo</a:t>
            </a:r>
            <a:r>
              <a:rPr lang="en-US" sz="3200" dirty="0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coù</a:t>
            </a:r>
            <a:r>
              <a:rPr lang="en-US" sz="3200" dirty="0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ñöôïc</a:t>
            </a:r>
            <a:r>
              <a:rPr lang="en-US" sz="3200" dirty="0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maùi</a:t>
            </a:r>
            <a:r>
              <a:rPr lang="en-US" sz="3200" dirty="0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toùc</a:t>
            </a:r>
            <a:r>
              <a:rPr lang="en-US" sz="3200" dirty="0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 </a:t>
            </a:r>
          </a:p>
          <a:p>
            <a:r>
              <a:rPr lang="en-US" sz="3200" dirty="0" err="1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ñeïp</a:t>
            </a:r>
            <a:r>
              <a:rPr lang="en-US" sz="3200" dirty="0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vaø</a:t>
            </a:r>
            <a:r>
              <a:rPr lang="en-US" sz="3200" dirty="0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laï</a:t>
            </a:r>
            <a:r>
              <a:rPr lang="en-US" sz="3200" dirty="0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 </a:t>
            </a:r>
            <a:r>
              <a:rPr lang="en-US" sz="3200" dirty="0" err="1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nhö</a:t>
            </a:r>
            <a:r>
              <a:rPr lang="en-US" sz="3200" dirty="0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 con </a:t>
            </a:r>
            <a:r>
              <a:rPr lang="en-US" sz="3200" dirty="0" err="1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khoâng</a:t>
            </a:r>
            <a:r>
              <a:rPr lang="en-US" sz="3200" dirty="0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4DAA8"/>
              </a:clrFrom>
              <a:clrTo>
                <a:srgbClr val="F4DAA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494">
                        <a14:backgroundMark x1="47342" y1="68774" x2="47342" y2="68774"/>
                        <a14:backgroundMark x1="49367" y1="69923" x2="68608" y2="84483"/>
                        <a14:backgroundMark x1="49620" y1="64368" x2="67848" y2="62069"/>
                        <a14:backgroundMark x1="6329" y1="91379" x2="3038" y2="75670"/>
                        <a14:backgroundMark x1="21519" y1="91762" x2="28354" y2="98084"/>
                        <a14:backgroundMark x1="45063" y1="97701" x2="67595" y2="98084"/>
                        <a14:backgroundMark x1="85823" y1="93678" x2="89873" y2="66475"/>
                        <a14:backgroundMark x1="94937" y1="51724" x2="99747" y2="29693"/>
                        <a14:backgroundMark x1="95190" y1="25096" x2="92911" y2="13027"/>
                        <a14:backgroundMark x1="56456" y1="32567" x2="59494" y2="15326"/>
                        <a14:backgroundMark x1="51646" y1="52874" x2="65570" y2="47510"/>
                        <a14:backgroundMark x1="51899" y1="6705" x2="80759" y2="6513"/>
                        <a14:backgroundMark x1="8354" y1="65326" x2="16203" y2="46360"/>
                        <a14:backgroundMark x1="16709" y1="45211" x2="22278" y2="29119"/>
                        <a14:backgroundMark x1="25063" y1="26245" x2="28354" y2="12261"/>
                        <a14:backgroundMark x1="92152" y1="68391" x2="94937" y2="51533"/>
                        <a14:backgroundMark x1="65570" y1="59004" x2="66329" y2="55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21337" y="3841124"/>
            <a:ext cx="2139715" cy="2827674"/>
          </a:xfrm>
          <a:prstGeom prst="rect">
            <a:avLst/>
          </a:prstGeom>
        </p:spPr>
      </p:pic>
      <p:sp>
        <p:nvSpPr>
          <p:cNvPr id="65" name="Rounded Rectangle 64"/>
          <p:cNvSpPr/>
          <p:nvPr/>
        </p:nvSpPr>
        <p:spPr>
          <a:xfrm>
            <a:off x="3869813" y="288889"/>
            <a:ext cx="4612066" cy="78965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2800" b="1" kern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Teardrop 70"/>
          <p:cNvSpPr/>
          <p:nvPr/>
        </p:nvSpPr>
        <p:spPr>
          <a:xfrm>
            <a:off x="127262" y="2318116"/>
            <a:ext cx="491291" cy="474667"/>
          </a:xfrm>
          <a:prstGeom prst="teardrop">
            <a:avLst/>
          </a:prstGeom>
          <a:solidFill>
            <a:srgbClr val="F8D35C">
              <a:lumMod val="75000"/>
            </a:srgbClr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buClrTx/>
              <a:buFontTx/>
              <a:buNone/>
              <a:defRPr/>
            </a:pPr>
            <a:r>
              <a:rPr lang="en-US" sz="2800" kern="1200" dirty="0">
                <a:latin typeface="VNI-Avo" pitchFamily="2" charset="0"/>
              </a:rPr>
              <a:t>2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8805559" y="3442222"/>
            <a:ext cx="1496214" cy="1055608"/>
          </a:xfrm>
          <a:prstGeom prst="wedgeRoundRectCallout">
            <a:avLst>
              <a:gd name="adj1" fmla="val 49102"/>
              <a:gd name="adj2" fmla="val 65179"/>
              <a:gd name="adj3" fmla="val 16667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buClrTx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VNI-Avo" pitchFamily="2" charset="0"/>
              </a:rPr>
              <a:t>voã</a:t>
            </a:r>
            <a:r>
              <a:rPr lang="en-US" sz="2800" dirty="0">
                <a:solidFill>
                  <a:srgbClr val="ED7D31"/>
                </a:solidFill>
                <a:latin typeface="VNI-Avo" pitchFamily="2" charset="0"/>
              </a:rPr>
              <a:t> </a:t>
            </a:r>
            <a:r>
              <a:rPr lang="en-US" sz="2800" dirty="0" err="1">
                <a:solidFill>
                  <a:srgbClr val="ED7D31"/>
                </a:solidFill>
                <a:latin typeface="VNI-Avo" pitchFamily="2" charset="0"/>
              </a:rPr>
              <a:t>veà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VNI-Avo" pitchFamily="2" charset="0"/>
              </a:rPr>
              <a:t>, </a:t>
            </a:r>
          </a:p>
          <a:p>
            <a:pPr algn="ctr">
              <a:buClrTx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VNI-Avo" pitchFamily="2" charset="0"/>
              </a:rPr>
              <a:t>töï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VNI-Avo" pitchFamily="2" charset="0"/>
              </a:rPr>
              <a:t> </a:t>
            </a: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VNI-Avo" pitchFamily="2" charset="0"/>
              </a:rPr>
              <a:t>haøo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3" name="Rounded Rectangular Callout 72"/>
          <p:cNvSpPr/>
          <p:nvPr/>
        </p:nvSpPr>
        <p:spPr>
          <a:xfrm>
            <a:off x="10569406" y="2798755"/>
            <a:ext cx="1573232" cy="1055608"/>
          </a:xfrm>
          <a:prstGeom prst="wedgeRoundRectCallout">
            <a:avLst>
              <a:gd name="adj1" fmla="val 11850"/>
              <a:gd name="adj2" fmla="val 76645"/>
              <a:gd name="adj3" fmla="val 16667"/>
            </a:avLst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>
              <a:buClrTx/>
            </a:pPr>
            <a:r>
              <a:rPr lang="en-US" sz="2800" dirty="0">
                <a:solidFill>
                  <a:srgbClr val="ED7D31"/>
                </a:solidFill>
                <a:latin typeface="VNI-Avo" pitchFamily="2" charset="0"/>
              </a:rPr>
              <a:t>p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VNI-Avo" pitchFamily="2" charset="0"/>
              </a:rPr>
              <a:t>huïng</a:t>
            </a:r>
            <a:r>
              <a:rPr kumimoji="0" lang="en-US" sz="2800" b="0" i="0" u="none" strike="noStrike" kern="0" cap="none" spc="0" normalizeH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VNI-Avo" pitchFamily="2" charset="0"/>
              </a:rPr>
              <a:t> </a:t>
            </a:r>
          </a:p>
          <a:p>
            <a:pPr algn="ctr">
              <a:buClrTx/>
            </a:pPr>
            <a:r>
              <a:rPr kumimoji="0" lang="en-US" sz="2800" b="0" i="0" u="none" strike="noStrike" kern="0" cap="none" spc="0" normalizeH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VNI-Avo" pitchFamily="2" charset="0"/>
              </a:rPr>
              <a:t>phòu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1785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3" grpId="0" animBg="1"/>
      <p:bldP spid="7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图片 47">
            <a:extLst>
              <a:ext uri="{FF2B5EF4-FFF2-40B4-BE49-F238E27FC236}">
                <a16:creationId xmlns="" xmlns:a16="http://schemas.microsoft.com/office/drawing/2014/main" id="{4118045F-B67F-4B7C-9106-0845289C52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9" t="3722" r="8870" b="372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3698704" y="3429000"/>
            <a:ext cx="414436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n-US" altLang="zh-CN" sz="6600" kern="1200" dirty="0" err="1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Coiny" panose="02000903060500060000" pitchFamily="2" charset="0"/>
                <a:ea typeface="站酷快乐体2016修订版" panose="02010600030101010101" pitchFamily="2" charset="-122"/>
              </a:rPr>
              <a:t>Cùng</a:t>
            </a:r>
            <a:r>
              <a:rPr lang="en-US" altLang="zh-CN" sz="6600" kern="1200" dirty="0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Coiny" panose="02000903060500060000" pitchFamily="2" charset="0"/>
                <a:ea typeface="站酷快乐体2016修订版" panose="02010600030101010101" pitchFamily="2" charset="-122"/>
              </a:rPr>
              <a:t> </a:t>
            </a:r>
            <a:r>
              <a:rPr lang="en-US" altLang="zh-CN" sz="6600" kern="1200" dirty="0" err="1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Coiny" panose="02000903060500060000" pitchFamily="2" charset="0"/>
                <a:ea typeface="站酷快乐体2016修订版" panose="02010600030101010101" pitchFamily="2" charset="-122"/>
              </a:rPr>
              <a:t>sáng</a:t>
            </a:r>
            <a:r>
              <a:rPr lang="en-US" altLang="zh-CN" sz="6600" kern="1200" dirty="0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Coiny" panose="02000903060500060000" pitchFamily="2" charset="0"/>
                <a:ea typeface="站酷快乐体2016修订版" panose="02010600030101010101" pitchFamily="2" charset="-122"/>
              </a:rPr>
              <a:t> </a:t>
            </a:r>
            <a:r>
              <a:rPr lang="en-US" altLang="zh-CN" sz="6600" kern="1200" dirty="0" err="1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Coiny" panose="02000903060500060000" pitchFamily="2" charset="0"/>
                <a:ea typeface="站酷快乐体2016修订版" panose="02010600030101010101" pitchFamily="2" charset="-122"/>
              </a:rPr>
              <a:t>tạo</a:t>
            </a:r>
            <a:endParaRPr lang="en-US" altLang="zh-CN" sz="6600" kern="1200" dirty="0">
              <a:ln w="28575">
                <a:noFill/>
              </a:ln>
              <a:solidFill>
                <a:srgbClr val="F47264">
                  <a:lumMod val="75000"/>
                </a:srgbClr>
              </a:solidFill>
              <a:latin typeface="Coiny" panose="02000903060500060000" pitchFamily="2" charset="0"/>
              <a:ea typeface="站酷快乐体2016修订版" panose="02010600030101010101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22885" y="172078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3600" u="sng" dirty="0" err="1">
                <a:solidFill>
                  <a:prstClr val="black"/>
                </a:solidFill>
                <a:latin typeface="Arial" charset="0"/>
              </a:rPr>
              <a:t>Hoạt</a:t>
            </a:r>
            <a:r>
              <a:rPr lang="en-US" sz="3600" u="sng" dirty="0">
                <a:solidFill>
                  <a:prstClr val="black"/>
                </a:solidFill>
                <a:latin typeface="Arial" charset="0"/>
              </a:rPr>
              <a:t> </a:t>
            </a:r>
            <a:r>
              <a:rPr lang="en-US" sz="3600" u="sng" dirty="0" err="1">
                <a:solidFill>
                  <a:prstClr val="black"/>
                </a:solidFill>
                <a:latin typeface="Arial" charset="0"/>
              </a:rPr>
              <a:t>động</a:t>
            </a:r>
            <a:r>
              <a:rPr lang="en-US" sz="3600" u="sng" dirty="0">
                <a:solidFill>
                  <a:prstClr val="black"/>
                </a:solidFill>
                <a:latin typeface="Arial" charset="0"/>
              </a:rPr>
              <a:t> 5 </a:t>
            </a:r>
            <a:r>
              <a:rPr lang="en-US" sz="3600" dirty="0">
                <a:solidFill>
                  <a:prstClr val="black"/>
                </a:solidFill>
                <a:latin typeface="Arial" charset="0"/>
              </a:rPr>
              <a:t>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00FF"/>
                </a:solidFill>
                <a:latin typeface="Arial" charset="0"/>
              </a:rPr>
              <a:t>         </a:t>
            </a:r>
            <a:r>
              <a:rPr lang="en-US" sz="3600" b="1" dirty="0" err="1">
                <a:solidFill>
                  <a:srgbClr val="0000FF"/>
                </a:solidFill>
                <a:latin typeface="Arial" charset="0"/>
              </a:rPr>
              <a:t>Luyện</a:t>
            </a:r>
            <a:r>
              <a:rPr lang="en-US" sz="3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charset="0"/>
              </a:rPr>
              <a:t>tập</a:t>
            </a:r>
            <a:r>
              <a:rPr lang="en-US" sz="3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charset="0"/>
              </a:rPr>
              <a:t>mở</a:t>
            </a:r>
            <a:r>
              <a:rPr lang="en-US" sz="3600" b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Arial" charset="0"/>
              </a:rPr>
              <a:t>rộng</a:t>
            </a:r>
            <a:endParaRPr lang="en-US" sz="3600" b="1" dirty="0">
              <a:solidFill>
                <a:srgbClr val="0000FF"/>
              </a:solidFill>
              <a:latin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4988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Phóng Tên Lửa Hình ảnh | Định dạng hình ảnh PNG 400179594| vn.lovepik.com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72533" y="49333"/>
            <a:ext cx="731520" cy="731520"/>
            <a:chOff x="2076774" y="2479729"/>
            <a:chExt cx="731520" cy="731520"/>
          </a:xfrm>
        </p:grpSpPr>
        <p:sp>
          <p:nvSpPr>
            <p:cNvPr id="5" name="Rounded Rectangle 4"/>
            <p:cNvSpPr/>
            <p:nvPr/>
          </p:nvSpPr>
          <p:spPr>
            <a:xfrm>
              <a:off x="2076774" y="2479729"/>
              <a:ext cx="731520" cy="731520"/>
            </a:xfrm>
            <a:prstGeom prst="roundRect">
              <a:avLst/>
            </a:prstGeom>
            <a:solidFill>
              <a:srgbClr val="80CDE1"/>
            </a:solidFill>
            <a:ln>
              <a:solidFill>
                <a:srgbClr val="80CDE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83023" l="10000" r="94535"/>
                      </a14:imgEffect>
                    </a14:imgLayer>
                  </a14:imgProps>
                </a:ext>
              </a:extLst>
            </a:blip>
            <a:srcRect l="20990" t="14572" b="17883"/>
            <a:stretch/>
          </p:blipFill>
          <p:spPr>
            <a:xfrm rot="18674869">
              <a:off x="2210772" y="2608872"/>
              <a:ext cx="560729" cy="479354"/>
            </a:xfrm>
            <a:prstGeom prst="rect">
              <a:avLst/>
            </a:prstGeom>
          </p:spPr>
        </p:pic>
      </p:grpSp>
      <p:pic>
        <p:nvPicPr>
          <p:cNvPr id="2052" name="Picture 4" descr="Premium Vector | Kids discuss homewor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58" b="-323"/>
          <a:stretch/>
        </p:blipFill>
        <p:spPr bwMode="auto">
          <a:xfrm>
            <a:off x="3072947" y="3679634"/>
            <a:ext cx="5962650" cy="28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Google Shape;3926;p50"/>
          <p:cNvSpPr/>
          <p:nvPr/>
        </p:nvSpPr>
        <p:spPr>
          <a:xfrm>
            <a:off x="783226" y="2130962"/>
            <a:ext cx="2129467" cy="856196"/>
          </a:xfrm>
          <a:custGeom>
            <a:avLst/>
            <a:gdLst/>
            <a:ahLst/>
            <a:cxnLst/>
            <a:rect l="l" t="t" r="r" b="b"/>
            <a:pathLst>
              <a:path w="109672" h="96167" extrusionOk="0">
                <a:moveTo>
                  <a:pt x="78071" y="0"/>
                </a:moveTo>
                <a:cubicBezTo>
                  <a:pt x="77346" y="0"/>
                  <a:pt x="76627" y="7"/>
                  <a:pt x="75916" y="18"/>
                </a:cubicBezTo>
                <a:cubicBezTo>
                  <a:pt x="62359" y="238"/>
                  <a:pt x="48939" y="486"/>
                  <a:pt x="35410" y="1106"/>
                </a:cubicBezTo>
                <a:cubicBezTo>
                  <a:pt x="26041" y="1533"/>
                  <a:pt x="12993" y="1382"/>
                  <a:pt x="6380" y="9276"/>
                </a:cubicBezTo>
                <a:cubicBezTo>
                  <a:pt x="1" y="16909"/>
                  <a:pt x="1516" y="28951"/>
                  <a:pt x="1475" y="38210"/>
                </a:cubicBezTo>
                <a:cubicBezTo>
                  <a:pt x="1434" y="46614"/>
                  <a:pt x="1737" y="55018"/>
                  <a:pt x="2398" y="63409"/>
                </a:cubicBezTo>
                <a:cubicBezTo>
                  <a:pt x="2936" y="70201"/>
                  <a:pt x="1613" y="79956"/>
                  <a:pt x="5526" y="85853"/>
                </a:cubicBezTo>
                <a:cubicBezTo>
                  <a:pt x="8929" y="90978"/>
                  <a:pt x="12291" y="93582"/>
                  <a:pt x="18739" y="94671"/>
                </a:cubicBezTo>
                <a:cubicBezTo>
                  <a:pt x="24897" y="95714"/>
                  <a:pt x="31331" y="95893"/>
                  <a:pt x="37674" y="95893"/>
                </a:cubicBezTo>
                <a:cubicBezTo>
                  <a:pt x="39958" y="95893"/>
                  <a:pt x="42231" y="95870"/>
                  <a:pt x="44475" y="95856"/>
                </a:cubicBezTo>
                <a:cubicBezTo>
                  <a:pt x="44878" y="95853"/>
                  <a:pt x="45282" y="95852"/>
                  <a:pt x="45688" y="95852"/>
                </a:cubicBezTo>
                <a:cubicBezTo>
                  <a:pt x="52621" y="95852"/>
                  <a:pt x="60114" y="96166"/>
                  <a:pt x="67647" y="96166"/>
                </a:cubicBezTo>
                <a:cubicBezTo>
                  <a:pt x="78312" y="96166"/>
                  <a:pt x="89058" y="95537"/>
                  <a:pt x="98415" y="92494"/>
                </a:cubicBezTo>
                <a:cubicBezTo>
                  <a:pt x="109672" y="88829"/>
                  <a:pt x="107384" y="72447"/>
                  <a:pt x="107508" y="63395"/>
                </a:cubicBezTo>
                <a:cubicBezTo>
                  <a:pt x="107646" y="53351"/>
                  <a:pt x="107205" y="42660"/>
                  <a:pt x="106640" y="32395"/>
                </a:cubicBezTo>
                <a:cubicBezTo>
                  <a:pt x="106640" y="32051"/>
                  <a:pt x="106627" y="31720"/>
                  <a:pt x="106599" y="31390"/>
                </a:cubicBezTo>
                <a:cubicBezTo>
                  <a:pt x="106213" y="23399"/>
                  <a:pt x="106186" y="14250"/>
                  <a:pt x="101157" y="7664"/>
                </a:cubicBezTo>
                <a:cubicBezTo>
                  <a:pt x="96049" y="956"/>
                  <a:pt x="86665" y="0"/>
                  <a:pt x="78071" y="0"/>
                </a:cubicBezTo>
                <a:close/>
              </a:path>
            </a:pathLst>
          </a:custGeom>
          <a:solidFill>
            <a:srgbClr val="FFD9E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Google Shape;3926;p50"/>
          <p:cNvSpPr/>
          <p:nvPr/>
        </p:nvSpPr>
        <p:spPr>
          <a:xfrm>
            <a:off x="3714358" y="2187201"/>
            <a:ext cx="2129467" cy="856196"/>
          </a:xfrm>
          <a:custGeom>
            <a:avLst/>
            <a:gdLst/>
            <a:ahLst/>
            <a:cxnLst/>
            <a:rect l="l" t="t" r="r" b="b"/>
            <a:pathLst>
              <a:path w="109672" h="96167" extrusionOk="0">
                <a:moveTo>
                  <a:pt x="78071" y="0"/>
                </a:moveTo>
                <a:cubicBezTo>
                  <a:pt x="77346" y="0"/>
                  <a:pt x="76627" y="7"/>
                  <a:pt x="75916" y="18"/>
                </a:cubicBezTo>
                <a:cubicBezTo>
                  <a:pt x="62359" y="238"/>
                  <a:pt x="48939" y="486"/>
                  <a:pt x="35410" y="1106"/>
                </a:cubicBezTo>
                <a:cubicBezTo>
                  <a:pt x="26041" y="1533"/>
                  <a:pt x="12993" y="1382"/>
                  <a:pt x="6380" y="9276"/>
                </a:cubicBezTo>
                <a:cubicBezTo>
                  <a:pt x="1" y="16909"/>
                  <a:pt x="1516" y="28951"/>
                  <a:pt x="1475" y="38210"/>
                </a:cubicBezTo>
                <a:cubicBezTo>
                  <a:pt x="1434" y="46614"/>
                  <a:pt x="1737" y="55018"/>
                  <a:pt x="2398" y="63409"/>
                </a:cubicBezTo>
                <a:cubicBezTo>
                  <a:pt x="2936" y="70201"/>
                  <a:pt x="1613" y="79956"/>
                  <a:pt x="5526" y="85853"/>
                </a:cubicBezTo>
                <a:cubicBezTo>
                  <a:pt x="8929" y="90978"/>
                  <a:pt x="12291" y="93582"/>
                  <a:pt x="18739" y="94671"/>
                </a:cubicBezTo>
                <a:cubicBezTo>
                  <a:pt x="24897" y="95714"/>
                  <a:pt x="31331" y="95893"/>
                  <a:pt x="37674" y="95893"/>
                </a:cubicBezTo>
                <a:cubicBezTo>
                  <a:pt x="39958" y="95893"/>
                  <a:pt x="42231" y="95870"/>
                  <a:pt x="44475" y="95856"/>
                </a:cubicBezTo>
                <a:cubicBezTo>
                  <a:pt x="44878" y="95853"/>
                  <a:pt x="45282" y="95852"/>
                  <a:pt x="45688" y="95852"/>
                </a:cubicBezTo>
                <a:cubicBezTo>
                  <a:pt x="52621" y="95852"/>
                  <a:pt x="60114" y="96166"/>
                  <a:pt x="67647" y="96166"/>
                </a:cubicBezTo>
                <a:cubicBezTo>
                  <a:pt x="78312" y="96166"/>
                  <a:pt x="89058" y="95537"/>
                  <a:pt x="98415" y="92494"/>
                </a:cubicBezTo>
                <a:cubicBezTo>
                  <a:pt x="109672" y="88829"/>
                  <a:pt x="107384" y="72447"/>
                  <a:pt x="107508" y="63395"/>
                </a:cubicBezTo>
                <a:cubicBezTo>
                  <a:pt x="107646" y="53351"/>
                  <a:pt x="107205" y="42660"/>
                  <a:pt x="106640" y="32395"/>
                </a:cubicBezTo>
                <a:cubicBezTo>
                  <a:pt x="106640" y="32051"/>
                  <a:pt x="106627" y="31720"/>
                  <a:pt x="106599" y="31390"/>
                </a:cubicBezTo>
                <a:cubicBezTo>
                  <a:pt x="106213" y="23399"/>
                  <a:pt x="106186" y="14250"/>
                  <a:pt x="101157" y="7664"/>
                </a:cubicBezTo>
                <a:cubicBezTo>
                  <a:pt x="96049" y="956"/>
                  <a:pt x="86665" y="0"/>
                  <a:pt x="78071" y="0"/>
                </a:cubicBezTo>
                <a:close/>
              </a:path>
            </a:pathLst>
          </a:custGeom>
          <a:solidFill>
            <a:srgbClr val="D2EC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2" name="Google Shape;3926;p50"/>
          <p:cNvSpPr/>
          <p:nvPr/>
        </p:nvSpPr>
        <p:spPr>
          <a:xfrm>
            <a:off x="6623955" y="2165929"/>
            <a:ext cx="2129467" cy="856196"/>
          </a:xfrm>
          <a:custGeom>
            <a:avLst/>
            <a:gdLst/>
            <a:ahLst/>
            <a:cxnLst/>
            <a:rect l="l" t="t" r="r" b="b"/>
            <a:pathLst>
              <a:path w="109672" h="96167" extrusionOk="0">
                <a:moveTo>
                  <a:pt x="78071" y="0"/>
                </a:moveTo>
                <a:cubicBezTo>
                  <a:pt x="77346" y="0"/>
                  <a:pt x="76627" y="7"/>
                  <a:pt x="75916" y="18"/>
                </a:cubicBezTo>
                <a:cubicBezTo>
                  <a:pt x="62359" y="238"/>
                  <a:pt x="48939" y="486"/>
                  <a:pt x="35410" y="1106"/>
                </a:cubicBezTo>
                <a:cubicBezTo>
                  <a:pt x="26041" y="1533"/>
                  <a:pt x="12993" y="1382"/>
                  <a:pt x="6380" y="9276"/>
                </a:cubicBezTo>
                <a:cubicBezTo>
                  <a:pt x="1" y="16909"/>
                  <a:pt x="1516" y="28951"/>
                  <a:pt x="1475" y="38210"/>
                </a:cubicBezTo>
                <a:cubicBezTo>
                  <a:pt x="1434" y="46614"/>
                  <a:pt x="1737" y="55018"/>
                  <a:pt x="2398" y="63409"/>
                </a:cubicBezTo>
                <a:cubicBezTo>
                  <a:pt x="2936" y="70201"/>
                  <a:pt x="1613" y="79956"/>
                  <a:pt x="5526" y="85853"/>
                </a:cubicBezTo>
                <a:cubicBezTo>
                  <a:pt x="8929" y="90978"/>
                  <a:pt x="12291" y="93582"/>
                  <a:pt x="18739" y="94671"/>
                </a:cubicBezTo>
                <a:cubicBezTo>
                  <a:pt x="24897" y="95714"/>
                  <a:pt x="31331" y="95893"/>
                  <a:pt x="37674" y="95893"/>
                </a:cubicBezTo>
                <a:cubicBezTo>
                  <a:pt x="39958" y="95893"/>
                  <a:pt x="42231" y="95870"/>
                  <a:pt x="44475" y="95856"/>
                </a:cubicBezTo>
                <a:cubicBezTo>
                  <a:pt x="44878" y="95853"/>
                  <a:pt x="45282" y="95852"/>
                  <a:pt x="45688" y="95852"/>
                </a:cubicBezTo>
                <a:cubicBezTo>
                  <a:pt x="52621" y="95852"/>
                  <a:pt x="60114" y="96166"/>
                  <a:pt x="67647" y="96166"/>
                </a:cubicBezTo>
                <a:cubicBezTo>
                  <a:pt x="78312" y="96166"/>
                  <a:pt x="89058" y="95537"/>
                  <a:pt x="98415" y="92494"/>
                </a:cubicBezTo>
                <a:cubicBezTo>
                  <a:pt x="109672" y="88829"/>
                  <a:pt x="107384" y="72447"/>
                  <a:pt x="107508" y="63395"/>
                </a:cubicBezTo>
                <a:cubicBezTo>
                  <a:pt x="107646" y="53351"/>
                  <a:pt x="107205" y="42660"/>
                  <a:pt x="106640" y="32395"/>
                </a:cubicBezTo>
                <a:cubicBezTo>
                  <a:pt x="106640" y="32051"/>
                  <a:pt x="106627" y="31720"/>
                  <a:pt x="106599" y="31390"/>
                </a:cubicBezTo>
                <a:cubicBezTo>
                  <a:pt x="106213" y="23399"/>
                  <a:pt x="106186" y="14250"/>
                  <a:pt x="101157" y="7664"/>
                </a:cubicBezTo>
                <a:cubicBezTo>
                  <a:pt x="96049" y="956"/>
                  <a:pt x="86665" y="0"/>
                  <a:pt x="78071" y="0"/>
                </a:cubicBezTo>
                <a:close/>
              </a:path>
            </a:pathLst>
          </a:custGeom>
          <a:solidFill>
            <a:srgbClr val="C1E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056" name="Picture 8" descr="Cartoon Star. Download a Free Preview or High Quality Adobe Illustrator Ai,  EPS, PDF and High Resolution JPEG ver… | Rainbow cartoon, Printable vintage  art, Carto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9"/>
          <a:stretch/>
        </p:blipFill>
        <p:spPr bwMode="auto">
          <a:xfrm>
            <a:off x="545015" y="1689470"/>
            <a:ext cx="729447" cy="72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106156" y="2280267"/>
            <a:ext cx="12647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FF0066"/>
                </a:solidFill>
              </a:rPr>
              <a:t>mái</a:t>
            </a:r>
            <a:r>
              <a:rPr lang="en-US" sz="2800" dirty="0">
                <a:solidFill>
                  <a:srgbClr val="FF0066"/>
                </a:solidFill>
              </a:rPr>
              <a:t> </a:t>
            </a:r>
            <a:r>
              <a:rPr lang="en-US" sz="2800" dirty="0" err="1">
                <a:solidFill>
                  <a:srgbClr val="FF0066"/>
                </a:solidFill>
              </a:rPr>
              <a:t>tóc</a:t>
            </a:r>
            <a:endParaRPr lang="en-US" sz="2800" dirty="0">
              <a:solidFill>
                <a:srgbClr val="FF0066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26242" y="2301639"/>
            <a:ext cx="14269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8" descr="Cartoon Star. Download a Free Preview or High Quality Adobe Illustrator Ai,  EPS, PDF and High Resolution JPEG ver… | Rainbow cartoon, Printable vintage  art, Carto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9"/>
          <a:stretch/>
        </p:blipFill>
        <p:spPr bwMode="auto">
          <a:xfrm>
            <a:off x="3467336" y="1755431"/>
            <a:ext cx="729447" cy="72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Cartoon Star. Download a Free Preview or High Quality Adobe Illustrator Ai,  EPS, PDF and High Resolution JPEG ver… | Rainbow cartoon, Printable vintage  art, Carto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9"/>
          <a:stretch/>
        </p:blipFill>
        <p:spPr bwMode="auto">
          <a:xfrm>
            <a:off x="6384189" y="1928974"/>
            <a:ext cx="729447" cy="72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7255716" y="2301638"/>
            <a:ext cx="101021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rgbClr val="0070C0"/>
                </a:solidFill>
                <a:latin typeface="VNI-Avo" pitchFamily="2" charset="0"/>
              </a:rPr>
              <a:t> </a:t>
            </a:r>
            <a:endParaRPr lang="en-US" sz="1800" dirty="0">
              <a:solidFill>
                <a:srgbClr val="0070C0"/>
              </a:solidFill>
            </a:endParaRPr>
          </a:p>
        </p:txBody>
      </p:sp>
      <p:sp>
        <p:nvSpPr>
          <p:cNvPr id="19" name="Google Shape;3926;p50"/>
          <p:cNvSpPr/>
          <p:nvPr/>
        </p:nvSpPr>
        <p:spPr>
          <a:xfrm>
            <a:off x="9483906" y="2156877"/>
            <a:ext cx="2129467" cy="856196"/>
          </a:xfrm>
          <a:custGeom>
            <a:avLst/>
            <a:gdLst/>
            <a:ahLst/>
            <a:cxnLst/>
            <a:rect l="l" t="t" r="r" b="b"/>
            <a:pathLst>
              <a:path w="109672" h="96167" extrusionOk="0">
                <a:moveTo>
                  <a:pt x="78071" y="0"/>
                </a:moveTo>
                <a:cubicBezTo>
                  <a:pt x="77346" y="0"/>
                  <a:pt x="76627" y="7"/>
                  <a:pt x="75916" y="18"/>
                </a:cubicBezTo>
                <a:cubicBezTo>
                  <a:pt x="62359" y="238"/>
                  <a:pt x="48939" y="486"/>
                  <a:pt x="35410" y="1106"/>
                </a:cubicBezTo>
                <a:cubicBezTo>
                  <a:pt x="26041" y="1533"/>
                  <a:pt x="12993" y="1382"/>
                  <a:pt x="6380" y="9276"/>
                </a:cubicBezTo>
                <a:cubicBezTo>
                  <a:pt x="1" y="16909"/>
                  <a:pt x="1516" y="28951"/>
                  <a:pt x="1475" y="38210"/>
                </a:cubicBezTo>
                <a:cubicBezTo>
                  <a:pt x="1434" y="46614"/>
                  <a:pt x="1737" y="55018"/>
                  <a:pt x="2398" y="63409"/>
                </a:cubicBezTo>
                <a:cubicBezTo>
                  <a:pt x="2936" y="70201"/>
                  <a:pt x="1613" y="79956"/>
                  <a:pt x="5526" y="85853"/>
                </a:cubicBezTo>
                <a:cubicBezTo>
                  <a:pt x="8929" y="90978"/>
                  <a:pt x="12291" y="93582"/>
                  <a:pt x="18739" y="94671"/>
                </a:cubicBezTo>
                <a:cubicBezTo>
                  <a:pt x="24897" y="95714"/>
                  <a:pt x="31331" y="95893"/>
                  <a:pt x="37674" y="95893"/>
                </a:cubicBezTo>
                <a:cubicBezTo>
                  <a:pt x="39958" y="95893"/>
                  <a:pt x="42231" y="95870"/>
                  <a:pt x="44475" y="95856"/>
                </a:cubicBezTo>
                <a:cubicBezTo>
                  <a:pt x="44878" y="95853"/>
                  <a:pt x="45282" y="95852"/>
                  <a:pt x="45688" y="95852"/>
                </a:cubicBezTo>
                <a:cubicBezTo>
                  <a:pt x="52621" y="95852"/>
                  <a:pt x="60114" y="96166"/>
                  <a:pt x="67647" y="96166"/>
                </a:cubicBezTo>
                <a:cubicBezTo>
                  <a:pt x="78312" y="96166"/>
                  <a:pt x="89058" y="95537"/>
                  <a:pt x="98415" y="92494"/>
                </a:cubicBezTo>
                <a:cubicBezTo>
                  <a:pt x="109672" y="88829"/>
                  <a:pt x="107384" y="72447"/>
                  <a:pt x="107508" y="63395"/>
                </a:cubicBezTo>
                <a:cubicBezTo>
                  <a:pt x="107646" y="53351"/>
                  <a:pt x="107205" y="42660"/>
                  <a:pt x="106640" y="32395"/>
                </a:cubicBezTo>
                <a:cubicBezTo>
                  <a:pt x="106640" y="32051"/>
                  <a:pt x="106627" y="31720"/>
                  <a:pt x="106599" y="31390"/>
                </a:cubicBezTo>
                <a:cubicBezTo>
                  <a:pt x="106213" y="23399"/>
                  <a:pt x="106186" y="14250"/>
                  <a:pt x="101157" y="7664"/>
                </a:cubicBezTo>
                <a:cubicBezTo>
                  <a:pt x="96049" y="956"/>
                  <a:pt x="86665" y="0"/>
                  <a:pt x="78071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0" name="Picture 8" descr="Cartoon Star. Download a Free Preview or High Quality Adobe Illustrator Ai,  EPS, PDF and High Resolution JPEG ver… | Rainbow cartoon, Printable vintage  art, Cartoon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29"/>
          <a:stretch/>
        </p:blipFill>
        <p:spPr bwMode="auto">
          <a:xfrm>
            <a:off x="9244140" y="1919922"/>
            <a:ext cx="729447" cy="721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0361952" y="2280267"/>
            <a:ext cx="4315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VNI-Avo" pitchFamily="2" charset="0"/>
              </a:rPr>
              <a:t>…</a:t>
            </a:r>
            <a:endParaRPr lang="en-US" sz="1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57E888C-E789-4F7B-B0BC-D446DB516849}"/>
              </a:ext>
            </a:extLst>
          </p:cNvPr>
          <p:cNvSpPr txBox="1"/>
          <p:nvPr/>
        </p:nvSpPr>
        <p:spPr>
          <a:xfrm>
            <a:off x="1031569" y="91878"/>
            <a:ext cx="1817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vi-VN" sz="2800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AFC9AA19-70F9-425F-96C4-DF8D46ECB374}"/>
              </a:ext>
            </a:extLst>
          </p:cNvPr>
          <p:cNvSpPr txBox="1"/>
          <p:nvPr/>
        </p:nvSpPr>
        <p:spPr>
          <a:xfrm>
            <a:off x="1314984" y="750807"/>
            <a:ext cx="10138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vi-VN" sz="2800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94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44369" y="75414"/>
            <a:ext cx="78585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Tx/>
              <a:buFontTx/>
              <a:buNone/>
            </a:pPr>
            <a:r>
              <a:rPr lang="en-US" altLang="zh-CN" sz="6600" kern="1200" dirty="0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Arial" pitchFamily="34" charset="0"/>
                <a:ea typeface="站酷快乐体2016修订版" panose="02010600030101010101" pitchFamily="2" charset="-122"/>
                <a:cs typeface="Arial" pitchFamily="34" charset="0"/>
              </a:rPr>
              <a:t>Ai </a:t>
            </a:r>
            <a:r>
              <a:rPr lang="en-US" altLang="zh-CN" sz="6600" kern="1200" dirty="0" err="1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Arial" pitchFamily="34" charset="0"/>
                <a:ea typeface="站酷快乐体2016修订版" panose="02010600030101010101" pitchFamily="2" charset="-122"/>
                <a:cs typeface="Arial" pitchFamily="34" charset="0"/>
              </a:rPr>
              <a:t>cũng</a:t>
            </a:r>
            <a:r>
              <a:rPr lang="en-US" altLang="zh-CN" sz="6600" kern="1200" dirty="0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Arial" pitchFamily="34" charset="0"/>
                <a:ea typeface="站酷快乐体2016修订版" panose="02010600030101010101" pitchFamily="2" charset="-122"/>
                <a:cs typeface="Arial" pitchFamily="34" charset="0"/>
              </a:rPr>
              <a:t> </a:t>
            </a:r>
            <a:r>
              <a:rPr lang="en-US" altLang="zh-CN" sz="6600" kern="1200" dirty="0" err="1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Arial" pitchFamily="34" charset="0"/>
                <a:ea typeface="站酷快乐体2016修订版" panose="02010600030101010101" pitchFamily="2" charset="-122"/>
                <a:cs typeface="Arial" pitchFamily="34" charset="0"/>
              </a:rPr>
              <a:t>đáng</a:t>
            </a:r>
            <a:r>
              <a:rPr lang="en-US" altLang="zh-CN" sz="6600" kern="1200" dirty="0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Arial" pitchFamily="34" charset="0"/>
                <a:ea typeface="站酷快乐体2016修订版" panose="02010600030101010101" pitchFamily="2" charset="-122"/>
                <a:cs typeface="Arial" pitchFamily="34" charset="0"/>
              </a:rPr>
              <a:t> </a:t>
            </a:r>
            <a:r>
              <a:rPr lang="en-US" altLang="zh-CN" sz="6600" kern="1200" dirty="0" err="1">
                <a:ln w="28575">
                  <a:noFill/>
                </a:ln>
                <a:solidFill>
                  <a:srgbClr val="F47264">
                    <a:lumMod val="75000"/>
                  </a:srgbClr>
                </a:solidFill>
                <a:latin typeface="Arial" pitchFamily="34" charset="0"/>
                <a:ea typeface="站酷快乐体2016修订版" panose="02010600030101010101" pitchFamily="2" charset="-122"/>
                <a:cs typeface="Arial" pitchFamily="34" charset="0"/>
              </a:rPr>
              <a:t>yêu</a:t>
            </a:r>
            <a:endParaRPr lang="en-US" altLang="zh-CN" sz="6600" kern="1200" dirty="0">
              <a:ln w="28575">
                <a:noFill/>
              </a:ln>
              <a:solidFill>
                <a:srgbClr val="F47264">
                  <a:lumMod val="75000"/>
                </a:srgbClr>
              </a:solidFill>
              <a:latin typeface="Arial" pitchFamily="34" charset="0"/>
              <a:ea typeface="站酷快乐体2016修订版" panose="02010600030101010101" pitchFamily="2" charset="-122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42" y="2582944"/>
            <a:ext cx="4199642" cy="419964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11707" y="4097439"/>
            <a:ext cx="1527858" cy="114589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298" b="92376" l="7270" r="48582">
                        <a14:foregroundMark x1="19681" y1="52837" x2="29610" y2="51241"/>
                        <a14:foregroundMark x1="23936" y1="55851" x2="27837" y2="53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2" t="38316" r="52291" b="7354"/>
          <a:stretch/>
        </p:blipFill>
        <p:spPr>
          <a:xfrm>
            <a:off x="2974188" y="4277555"/>
            <a:ext cx="602896" cy="81041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511707" y="1508081"/>
            <a:ext cx="6921660" cy="1050105"/>
            <a:chOff x="2494089" y="607254"/>
            <a:chExt cx="3886232" cy="1425084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2529222" y="607254"/>
              <a:ext cx="3815965" cy="1425084"/>
            </a:xfrm>
            <a:prstGeom prst="wedgeRoundRectCallout">
              <a:avLst>
                <a:gd name="adj1" fmla="val -40710"/>
                <a:gd name="adj2" fmla="val 83221"/>
                <a:gd name="adj3" fmla="val 16667"/>
              </a:avLst>
            </a:prstGeom>
            <a:solidFill>
              <a:srgbClr val="C1EFFF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494089" y="929429"/>
              <a:ext cx="3886232" cy="7935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Tx/>
                <a:buFontTx/>
                <a:buNone/>
                <a:defRPr/>
              </a:pPr>
              <a:r>
                <a:rPr lang="en-US" altLang="zh-CN" sz="3200" dirty="0" err="1">
                  <a:solidFill>
                    <a:srgbClr val="0070C0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</a:rPr>
                <a:t>Chuẩn</a:t>
              </a:r>
              <a:r>
                <a:rPr lang="en-US" altLang="zh-CN" sz="3200" dirty="0">
                  <a:solidFill>
                    <a:srgbClr val="0070C0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0070C0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</a:rPr>
                <a:t>bị</a:t>
              </a:r>
              <a:r>
                <a:rPr lang="en-US" altLang="zh-CN" sz="3200" dirty="0">
                  <a:solidFill>
                    <a:srgbClr val="0070C0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0070C0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</a:rPr>
                <a:t>veà</a:t>
              </a:r>
              <a:r>
                <a:rPr lang="en-US" altLang="zh-CN" sz="3200" dirty="0">
                  <a:solidFill>
                    <a:srgbClr val="0070C0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0070C0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</a:rPr>
                <a:t>moät</a:t>
              </a:r>
              <a:r>
                <a:rPr lang="en-US" altLang="zh-CN" sz="3200" dirty="0">
                  <a:solidFill>
                    <a:srgbClr val="0070C0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0070C0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</a:rPr>
                <a:t>aûnh</a:t>
              </a:r>
              <a:r>
                <a:rPr lang="en-US" altLang="zh-CN" sz="3200" dirty="0">
                  <a:solidFill>
                    <a:srgbClr val="0070C0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0070C0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</a:rPr>
                <a:t>cuûa</a:t>
              </a:r>
              <a:r>
                <a:rPr lang="en-US" altLang="zh-CN" sz="3200" dirty="0">
                  <a:solidFill>
                    <a:srgbClr val="0070C0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0070C0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</a:rPr>
                <a:t>em</a:t>
              </a:r>
              <a:r>
                <a:rPr lang="en-US" altLang="zh-CN" sz="3200" dirty="0">
                  <a:solidFill>
                    <a:srgbClr val="0070C0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</a:rPr>
                <a:t>.</a:t>
              </a:r>
              <a:endParaRPr lang="zh-CN" altLang="en-US" sz="3200" dirty="0">
                <a:solidFill>
                  <a:srgbClr val="0070C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405375" y="4099956"/>
            <a:ext cx="5699239" cy="867522"/>
            <a:chOff x="3148977" y="847076"/>
            <a:chExt cx="3199892" cy="1177303"/>
          </a:xfrm>
        </p:grpSpPr>
        <p:sp>
          <p:nvSpPr>
            <p:cNvPr id="11" name="Rounded Rectangular Callout 10"/>
            <p:cNvSpPr/>
            <p:nvPr/>
          </p:nvSpPr>
          <p:spPr>
            <a:xfrm>
              <a:off x="3148977" y="847076"/>
              <a:ext cx="3199892" cy="1177303"/>
            </a:xfrm>
            <a:prstGeom prst="wedgeRoundRectCallout">
              <a:avLst>
                <a:gd name="adj1" fmla="val -40710"/>
                <a:gd name="adj2" fmla="val 83221"/>
                <a:gd name="adj3" fmla="val 16667"/>
              </a:avLst>
            </a:prstGeom>
            <a:solidFill>
              <a:srgbClr val="FFE1D9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299752" y="1035515"/>
              <a:ext cx="2898343" cy="7935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ClrTx/>
                <a:buFontTx/>
                <a:buNone/>
                <a:defRPr/>
              </a:pPr>
              <a:r>
                <a:rPr lang="en-US" altLang="zh-CN" sz="3200" dirty="0" err="1">
                  <a:solidFill>
                    <a:srgbClr val="FF334B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</a:rPr>
                <a:t>Ñaët</a:t>
              </a:r>
              <a:r>
                <a:rPr lang="en-US" altLang="zh-CN" sz="3200" dirty="0">
                  <a:solidFill>
                    <a:srgbClr val="FF334B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FF334B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</a:rPr>
                <a:t>teân</a:t>
              </a:r>
              <a:r>
                <a:rPr lang="en-US" altLang="zh-CN" sz="3200" dirty="0">
                  <a:solidFill>
                    <a:srgbClr val="FF334B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FF334B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</a:rPr>
                <a:t>cho</a:t>
              </a:r>
              <a:r>
                <a:rPr lang="en-US" altLang="zh-CN" sz="3200" dirty="0">
                  <a:solidFill>
                    <a:srgbClr val="FF334B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FF334B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</a:rPr>
                <a:t>böùc</a:t>
              </a:r>
              <a:r>
                <a:rPr lang="en-US" altLang="zh-CN" sz="3200" dirty="0">
                  <a:solidFill>
                    <a:srgbClr val="FF334B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3200" dirty="0" err="1">
                  <a:solidFill>
                    <a:srgbClr val="FF334B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</a:rPr>
                <a:t>aûnh</a:t>
              </a:r>
              <a:r>
                <a:rPr lang="en-US" altLang="zh-CN" sz="3200" dirty="0">
                  <a:solidFill>
                    <a:srgbClr val="FF334B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</a:rPr>
                <a:t>.</a:t>
              </a:r>
              <a:endParaRPr lang="zh-CN" altLang="en-US" sz="3200" dirty="0">
                <a:solidFill>
                  <a:srgbClr val="FF334B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39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3.33333E-6 L -3.95833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="" xmlns:a16="http://schemas.microsoft.com/office/drawing/2014/main" id="{489FDA36-AAC1-47AB-BFDD-CD62F04A9F0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="" xmlns:a16="http://schemas.microsoft.com/office/drawing/2014/main" id="{F7073324-45FD-48DD-BEBE-EC9E3E908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096000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="" xmlns:a16="http://schemas.microsoft.com/office/drawing/2014/main" id="{809CE88A-B0DD-45AD-B66D-754FBA9CD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3913"/>
            <a:stretch/>
          </p:blipFill>
          <p:spPr>
            <a:xfrm>
              <a:off x="0" y="5334000"/>
              <a:ext cx="12192000" cy="1524000"/>
            </a:xfrm>
            <a:prstGeom prst="rect">
              <a:avLst/>
            </a:prstGeom>
          </p:spPr>
        </p:pic>
      </p:grpSp>
      <p:sp>
        <p:nvSpPr>
          <p:cNvPr id="7" name="矩形 6">
            <a:extLst>
              <a:ext uri="{FF2B5EF4-FFF2-40B4-BE49-F238E27FC236}">
                <a16:creationId xmlns="" xmlns:a16="http://schemas.microsoft.com/office/drawing/2014/main" id="{33BB7AE7-A748-4DA7-A856-4A71AEEAB276}"/>
              </a:ext>
            </a:extLst>
          </p:cNvPr>
          <p:cNvSpPr/>
          <p:nvPr/>
        </p:nvSpPr>
        <p:spPr>
          <a:xfrm>
            <a:off x="1565589" y="0"/>
            <a:ext cx="908543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9F249620-FB5E-408E-B6B1-9929965F774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0210800" y="4912468"/>
            <a:ext cx="1390650" cy="118353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C6379EBD-7E38-4853-9A6B-0DE5673874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241832" y="5138058"/>
            <a:ext cx="1775791" cy="151131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908F9F8E-3F1E-4E81-8F01-8D744629B32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106318" y="2038350"/>
            <a:ext cx="717709" cy="61081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149692B3-6F89-4C58-8CCB-A2E5696D1A9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1" t="10569" r="7524" b="12074"/>
          <a:stretch/>
        </p:blipFill>
        <p:spPr>
          <a:xfrm>
            <a:off x="4235962" y="-553370"/>
            <a:ext cx="3744686" cy="2779388"/>
          </a:xfrm>
          <a:prstGeom prst="rect">
            <a:avLst/>
          </a:prstGeom>
        </p:spPr>
      </p:pic>
      <p:pic>
        <p:nvPicPr>
          <p:cNvPr id="21" name="图片 1">
            <a:extLst>
              <a:ext uri="{FF2B5EF4-FFF2-40B4-BE49-F238E27FC236}">
                <a16:creationId xmlns="" xmlns:a16="http://schemas.microsoft.com/office/drawing/2014/main" id="{053FC2E5-19D0-4DA5-8D8C-25F00B7CEB5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412488">
            <a:off x="4541547" y="3944882"/>
            <a:ext cx="3516354" cy="2778236"/>
          </a:xfrm>
          <a:prstGeom prst="rect">
            <a:avLst/>
          </a:prstGeom>
        </p:spPr>
      </p:pic>
      <p:pic>
        <p:nvPicPr>
          <p:cNvPr id="28" name="Twirly_Top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146175" y="-1190863"/>
            <a:ext cx="609600" cy="6096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647" y="1452284"/>
            <a:ext cx="10089754" cy="27129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459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1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349E7EF7-097E-49B3-B10F-C1D76FF209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61" b="14656"/>
          <a:stretch/>
        </p:blipFill>
        <p:spPr>
          <a:xfrm>
            <a:off x="-93306" y="5578775"/>
            <a:ext cx="1735494" cy="11398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880C975-9C86-4C73-9B2C-42F0015AA753}"/>
              </a:ext>
            </a:extLst>
          </p:cNvPr>
          <p:cNvSpPr/>
          <p:nvPr/>
        </p:nvSpPr>
        <p:spPr>
          <a:xfrm>
            <a:off x="6044725" y="129206"/>
            <a:ext cx="43913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Tóc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xoăn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tóc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thẳng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9859C1E-7367-4BF2-BC63-0D1CB3508FFF}"/>
              </a:ext>
            </a:extLst>
          </p:cNvPr>
          <p:cNvSpPr txBox="1"/>
          <p:nvPr/>
        </p:nvSpPr>
        <p:spPr>
          <a:xfrm>
            <a:off x="104157" y="93557"/>
            <a:ext cx="3566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</a:rPr>
              <a:t>Lắng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nghe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đọc</a:t>
            </a:r>
            <a:r>
              <a:rPr lang="en-US" sz="2400" b="1" dirty="0">
                <a:solidFill>
                  <a:srgbClr val="0000FF"/>
                </a:solidFill>
              </a:rPr>
              <a:t> </a:t>
            </a:r>
            <a:r>
              <a:rPr lang="en-US" sz="2400" b="1" dirty="0" err="1">
                <a:solidFill>
                  <a:srgbClr val="0000FF"/>
                </a:solidFill>
              </a:rPr>
              <a:t>mẫu</a:t>
            </a:r>
            <a:endParaRPr lang="vi-VN" sz="2400" b="1" dirty="0">
              <a:solidFill>
                <a:srgbClr val="0000FF"/>
              </a:solidFill>
            </a:endParaRPr>
          </a:p>
        </p:txBody>
      </p:sp>
      <p:sp>
        <p:nvSpPr>
          <p:cNvPr id="14" name="Content Placeholder 1">
            <a:extLst>
              <a:ext uri="{FF2B5EF4-FFF2-40B4-BE49-F238E27FC236}">
                <a16:creationId xmlns="" xmlns:a16="http://schemas.microsoft.com/office/drawing/2014/main" id="{2EBF1729-96AB-4039-9604-E6A2379A149D}"/>
              </a:ext>
            </a:extLst>
          </p:cNvPr>
          <p:cNvSpPr txBox="1">
            <a:spLocks/>
          </p:cNvSpPr>
          <p:nvPr/>
        </p:nvSpPr>
        <p:spPr>
          <a:xfrm>
            <a:off x="5048032" y="693825"/>
            <a:ext cx="7007484" cy="617037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000" dirty="0">
                <a:latin typeface="+mj-lt"/>
                <a:cs typeface="Times New Roman" pitchFamily="18" charset="0"/>
              </a:rPr>
              <a:t>      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Hai, Lam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xoăn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bồng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bềnh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trêu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Lam.</a:t>
            </a:r>
          </a:p>
          <a:p>
            <a:pPr marL="0" indent="0">
              <a:buFontTx/>
              <a:buNone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giận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thắc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xoăn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Lam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FontTx/>
              <a:buNone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xoa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Lam,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FontTx/>
              <a:buNone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    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xoăn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0" indent="0">
              <a:buFontTx/>
              <a:buNone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phụng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phịu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FontTx/>
              <a:buNone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    -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ạ.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FontTx/>
              <a:buNone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yếm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FontTx/>
              <a:buNone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    -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>
              <a:buFontTx/>
              <a:buNone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    Lam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Cho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Khi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.”</a:t>
            </a:r>
          </a:p>
          <a:p>
            <a:pPr marL="0" indent="0">
              <a:buFontTx/>
              <a:buNone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trêu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Lam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chải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FontTx/>
              <a:buNone/>
              <a:defRPr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</a:t>
            </a:r>
            <a:r>
              <a:rPr lang="en-US" sz="2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Lê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75" y="650996"/>
            <a:ext cx="2341563" cy="309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45" y="3748209"/>
            <a:ext cx="4852987" cy="5041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409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4DAA8"/>
              </a:clrFrom>
              <a:clrTo>
                <a:srgbClr val="F4DAA8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494">
                        <a14:backgroundMark x1="47342" y1="68774" x2="47342" y2="68774"/>
                        <a14:backgroundMark x1="49367" y1="69923" x2="68608" y2="84483"/>
                        <a14:backgroundMark x1="49620" y1="64368" x2="67848" y2="62069"/>
                        <a14:backgroundMark x1="6329" y1="91379" x2="3038" y2="75670"/>
                        <a14:backgroundMark x1="21519" y1="91762" x2="28354" y2="98084"/>
                        <a14:backgroundMark x1="45063" y1="97701" x2="67595" y2="98084"/>
                        <a14:backgroundMark x1="85823" y1="93678" x2="89873" y2="66475"/>
                        <a14:backgroundMark x1="94937" y1="51724" x2="99747" y2="29693"/>
                        <a14:backgroundMark x1="95190" y1="25096" x2="92911" y2="13027"/>
                        <a14:backgroundMark x1="56456" y1="32567" x2="59494" y2="15326"/>
                        <a14:backgroundMark x1="51646" y1="52874" x2="65570" y2="47510"/>
                        <a14:backgroundMark x1="51899" y1="6705" x2="80759" y2="6513"/>
                        <a14:backgroundMark x1="8354" y1="65326" x2="16203" y2="46360"/>
                        <a14:backgroundMark x1="16709" y1="45211" x2="22278" y2="29119"/>
                        <a14:backgroundMark x1="25063" y1="26245" x2="28354" y2="12261"/>
                        <a14:backgroundMark x1="92152" y1="68391" x2="94937" y2="51533"/>
                        <a14:backgroundMark x1="65570" y1="59004" x2="66329" y2="55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6923" y="3318899"/>
            <a:ext cx="2341376" cy="30941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5915" y="3759460"/>
            <a:ext cx="4817104" cy="25150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8" name="Group 7"/>
          <p:cNvGrpSpPr/>
          <p:nvPr/>
        </p:nvGrpSpPr>
        <p:grpSpPr>
          <a:xfrm>
            <a:off x="2913876" y="529694"/>
            <a:ext cx="5744078" cy="1177303"/>
            <a:chOff x="2529222" y="843660"/>
            <a:chExt cx="3886232" cy="1177303"/>
          </a:xfrm>
        </p:grpSpPr>
        <p:sp>
          <p:nvSpPr>
            <p:cNvPr id="4" name="Rounded Rectangular Callout 3"/>
            <p:cNvSpPr/>
            <p:nvPr/>
          </p:nvSpPr>
          <p:spPr>
            <a:xfrm>
              <a:off x="2598706" y="843660"/>
              <a:ext cx="3750164" cy="1177303"/>
            </a:xfrm>
            <a:prstGeom prst="wedgeRoundRectCallout">
              <a:avLst>
                <a:gd name="adj1" fmla="val -3295"/>
                <a:gd name="adj2" fmla="val 83221"/>
                <a:gd name="adj3" fmla="val 16667"/>
              </a:avLst>
            </a:prstGeom>
            <a:solidFill>
              <a:srgbClr val="C1EFFF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529222" y="851661"/>
              <a:ext cx="3886232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3200" kern="0" dirty="0" err="1" smtClean="0">
                  <a:solidFill>
                    <a:srgbClr val="0070C0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Coù</a:t>
              </a:r>
              <a:r>
                <a:rPr lang="en-US" altLang="zh-CN" sz="3200" kern="0" dirty="0" smtClean="0">
                  <a:solidFill>
                    <a:srgbClr val="0070C0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3200" kern="0" dirty="0" err="1" smtClean="0">
                  <a:solidFill>
                    <a:srgbClr val="0070C0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nhöõng</a:t>
              </a:r>
              <a:r>
                <a:rPr lang="en-US" altLang="zh-CN" sz="3200" kern="0" dirty="0" smtClean="0">
                  <a:solidFill>
                    <a:srgbClr val="0070C0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3200" kern="0" dirty="0" err="1" smtClean="0">
                  <a:solidFill>
                    <a:srgbClr val="0070C0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nhaân</a:t>
              </a:r>
              <a:r>
                <a:rPr lang="en-US" altLang="zh-CN" sz="3200" kern="0" dirty="0" smtClean="0">
                  <a:solidFill>
                    <a:srgbClr val="0070C0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3200" kern="0" dirty="0" err="1" smtClean="0">
                  <a:solidFill>
                    <a:srgbClr val="0070C0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vaät</a:t>
              </a:r>
              <a:r>
                <a:rPr lang="en-US" altLang="zh-CN" sz="3200" kern="0" dirty="0" smtClean="0">
                  <a:solidFill>
                    <a:srgbClr val="0070C0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3200" kern="0" dirty="0" err="1" smtClean="0">
                  <a:solidFill>
                    <a:srgbClr val="0070C0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naøo</a:t>
              </a:r>
              <a:r>
                <a:rPr lang="en-US" altLang="zh-CN" sz="3200" kern="0" dirty="0" smtClean="0">
                  <a:solidFill>
                    <a:srgbClr val="0070C0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3200" kern="0" dirty="0" err="1" smtClean="0">
                  <a:solidFill>
                    <a:srgbClr val="0070C0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trong</a:t>
              </a:r>
              <a:r>
                <a:rPr lang="en-US" altLang="zh-CN" sz="3200" kern="0" dirty="0" smtClean="0">
                  <a:solidFill>
                    <a:srgbClr val="0070C0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3200" kern="0" dirty="0" err="1" smtClean="0">
                  <a:solidFill>
                    <a:srgbClr val="0070C0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caâu</a:t>
              </a:r>
              <a:r>
                <a:rPr lang="en-US" altLang="zh-CN" sz="3200" kern="0" dirty="0" smtClean="0">
                  <a:solidFill>
                    <a:srgbClr val="0070C0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3200" kern="0" dirty="0" err="1" smtClean="0">
                  <a:solidFill>
                    <a:srgbClr val="0070C0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chuyeän</a:t>
              </a:r>
              <a:r>
                <a:rPr lang="en-US" altLang="zh-CN" sz="3200" kern="0" dirty="0" smtClean="0">
                  <a:solidFill>
                    <a:srgbClr val="0070C0"/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?</a:t>
              </a:r>
              <a:endParaRPr lang="zh-CN" altLang="en-US" sz="3200" kern="0" dirty="0">
                <a:solidFill>
                  <a:srgbClr val="0070C0"/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33549" y="2067728"/>
            <a:ext cx="4039823" cy="1114819"/>
            <a:chOff x="526159" y="1973460"/>
            <a:chExt cx="4039823" cy="1114819"/>
          </a:xfrm>
        </p:grpSpPr>
        <p:sp>
          <p:nvSpPr>
            <p:cNvPr id="6" name="Rounded Rectangular Callout 5"/>
            <p:cNvSpPr/>
            <p:nvPr/>
          </p:nvSpPr>
          <p:spPr>
            <a:xfrm>
              <a:off x="526159" y="1973460"/>
              <a:ext cx="3876159" cy="1046375"/>
            </a:xfrm>
            <a:prstGeom prst="wedgeRoundRectCallout">
              <a:avLst>
                <a:gd name="adj1" fmla="val -8057"/>
                <a:gd name="adj2" fmla="val 83221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26159" y="2134172"/>
              <a:ext cx="403982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2800" kern="0" dirty="0" err="1" smtClean="0">
                  <a:solidFill>
                    <a:srgbClr val="ED7D31">
                      <a:lumMod val="50000"/>
                    </a:srgbClr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Meï</a:t>
              </a:r>
              <a:r>
                <a:rPr lang="en-US" altLang="zh-CN" sz="2800" kern="0" dirty="0" smtClean="0">
                  <a:solidFill>
                    <a:srgbClr val="ED7D31">
                      <a:lumMod val="50000"/>
                    </a:srgbClr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2800" kern="0" dirty="0" err="1" smtClean="0">
                  <a:solidFill>
                    <a:srgbClr val="ED7D31">
                      <a:lumMod val="50000"/>
                    </a:srgbClr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vaø</a:t>
              </a:r>
              <a:r>
                <a:rPr lang="en-US" altLang="zh-CN" sz="2800" kern="0" dirty="0" smtClean="0">
                  <a:solidFill>
                    <a:srgbClr val="ED7D31">
                      <a:lumMod val="50000"/>
                    </a:srgbClr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2800" kern="0" dirty="0" err="1" smtClean="0">
                  <a:solidFill>
                    <a:srgbClr val="ED7D31">
                      <a:lumMod val="50000"/>
                    </a:srgbClr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baïn</a:t>
              </a:r>
              <a:r>
                <a:rPr lang="en-US" altLang="zh-CN" sz="2800" kern="0" dirty="0" smtClean="0">
                  <a:solidFill>
                    <a:srgbClr val="ED7D31">
                      <a:lumMod val="50000"/>
                    </a:srgbClr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2800" kern="0" dirty="0" err="1" smtClean="0">
                  <a:solidFill>
                    <a:srgbClr val="ED7D31">
                      <a:lumMod val="50000"/>
                    </a:srgbClr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nhoû</a:t>
              </a:r>
              <a:r>
                <a:rPr lang="en-US" altLang="zh-CN" sz="2800" kern="0" dirty="0" smtClean="0">
                  <a:solidFill>
                    <a:srgbClr val="ED7D31">
                      <a:lumMod val="50000"/>
                    </a:srgbClr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2800" kern="0" dirty="0" err="1" smtClean="0">
                  <a:solidFill>
                    <a:srgbClr val="ED7D31">
                      <a:lumMod val="50000"/>
                    </a:srgbClr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ñaõ</a:t>
              </a:r>
              <a:r>
                <a:rPr lang="en-US" altLang="zh-CN" sz="2800" kern="0" dirty="0" smtClean="0">
                  <a:solidFill>
                    <a:srgbClr val="ED7D31">
                      <a:lumMod val="50000"/>
                    </a:srgbClr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2800" kern="0" dirty="0" err="1" smtClean="0">
                  <a:solidFill>
                    <a:srgbClr val="ED7D31">
                      <a:lumMod val="50000"/>
                    </a:srgbClr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noùi</a:t>
              </a:r>
              <a:r>
                <a:rPr lang="en-US" altLang="zh-CN" sz="2800" kern="0" dirty="0" smtClean="0">
                  <a:solidFill>
                    <a:srgbClr val="ED7D31">
                      <a:lumMod val="50000"/>
                    </a:srgbClr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2800" kern="0" dirty="0" err="1" smtClean="0">
                  <a:solidFill>
                    <a:srgbClr val="ED7D31">
                      <a:lumMod val="50000"/>
                    </a:srgbClr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gì</a:t>
              </a:r>
              <a:r>
                <a:rPr lang="en-US" altLang="zh-CN" sz="2800" kern="0" dirty="0" smtClean="0">
                  <a:solidFill>
                    <a:srgbClr val="ED7D31">
                      <a:lumMod val="50000"/>
                    </a:srgbClr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2800" kern="0" dirty="0" err="1" smtClean="0">
                  <a:solidFill>
                    <a:srgbClr val="ED7D31">
                      <a:lumMod val="50000"/>
                    </a:srgbClr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vôùi</a:t>
              </a:r>
              <a:r>
                <a:rPr lang="en-US" altLang="zh-CN" sz="2800" kern="0" dirty="0" smtClean="0">
                  <a:solidFill>
                    <a:srgbClr val="ED7D31">
                      <a:lumMod val="50000"/>
                    </a:srgbClr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2800" kern="0" dirty="0" err="1" smtClean="0">
                  <a:solidFill>
                    <a:srgbClr val="ED7D31">
                      <a:lumMod val="50000"/>
                    </a:srgbClr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nhau</a:t>
              </a:r>
              <a:r>
                <a:rPr lang="en-US" altLang="zh-CN" sz="2800" kern="0" dirty="0" smtClean="0">
                  <a:solidFill>
                    <a:srgbClr val="ED7D31">
                      <a:lumMod val="50000"/>
                    </a:srgbClr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?</a:t>
              </a:r>
              <a:endParaRPr lang="zh-CN" altLang="en-US" sz="2800" kern="0" dirty="0">
                <a:solidFill>
                  <a:srgbClr val="ED7D31">
                    <a:lumMod val="50000"/>
                  </a:srgbClr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659610" y="2088039"/>
            <a:ext cx="4708955" cy="1046375"/>
            <a:chOff x="440876" y="2088039"/>
            <a:chExt cx="4039823" cy="1046375"/>
          </a:xfrm>
        </p:grpSpPr>
        <p:sp>
          <p:nvSpPr>
            <p:cNvPr id="11" name="Rounded Rectangular Callout 10"/>
            <p:cNvSpPr/>
            <p:nvPr/>
          </p:nvSpPr>
          <p:spPr>
            <a:xfrm>
              <a:off x="526159" y="2088039"/>
              <a:ext cx="3876159" cy="1046375"/>
            </a:xfrm>
            <a:prstGeom prst="wedgeRoundRectCallout">
              <a:avLst>
                <a:gd name="adj1" fmla="val -34566"/>
                <a:gd name="adj2" fmla="val 91329"/>
                <a:gd name="adj3" fmla="val 16667"/>
              </a:avLst>
            </a:prstGeom>
            <a:solidFill>
              <a:srgbClr val="D2ECB6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1867" kern="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40876" y="2130461"/>
              <a:ext cx="403982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buFont typeface="Arial"/>
                <a:buNone/>
                <a:defRPr/>
              </a:pPr>
              <a:r>
                <a:rPr lang="en-US" altLang="zh-CN" sz="2800" kern="0" dirty="0" err="1" smtClean="0">
                  <a:solidFill>
                    <a:srgbClr val="70AD47">
                      <a:lumMod val="50000"/>
                    </a:srgbClr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Ñieàu</a:t>
              </a:r>
              <a:r>
                <a:rPr lang="en-US" altLang="zh-CN" sz="2800" kern="0" dirty="0" smtClean="0">
                  <a:solidFill>
                    <a:srgbClr val="70AD47">
                      <a:lumMod val="50000"/>
                    </a:srgbClr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2800" kern="0" dirty="0" err="1" smtClean="0">
                  <a:solidFill>
                    <a:srgbClr val="70AD47">
                      <a:lumMod val="50000"/>
                    </a:srgbClr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gì</a:t>
              </a:r>
              <a:r>
                <a:rPr lang="en-US" altLang="zh-CN" sz="2800" kern="0" dirty="0" smtClean="0">
                  <a:solidFill>
                    <a:srgbClr val="70AD47">
                      <a:lumMod val="50000"/>
                    </a:srgbClr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2800" kern="0" dirty="0" err="1" smtClean="0">
                  <a:solidFill>
                    <a:srgbClr val="70AD47">
                      <a:lumMod val="50000"/>
                    </a:srgbClr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ñaõ</a:t>
              </a:r>
              <a:r>
                <a:rPr lang="en-US" altLang="zh-CN" sz="2800" kern="0" dirty="0" smtClean="0">
                  <a:solidFill>
                    <a:srgbClr val="70AD47">
                      <a:lumMod val="50000"/>
                    </a:srgbClr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2800" kern="0" dirty="0" err="1" smtClean="0">
                  <a:solidFill>
                    <a:srgbClr val="70AD47">
                      <a:lumMod val="50000"/>
                    </a:srgbClr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dieãn</a:t>
              </a:r>
              <a:r>
                <a:rPr lang="en-US" altLang="zh-CN" sz="2800" kern="0" dirty="0" smtClean="0">
                  <a:solidFill>
                    <a:srgbClr val="70AD47">
                      <a:lumMod val="50000"/>
                    </a:srgbClr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2800" kern="0" dirty="0" err="1" smtClean="0">
                  <a:solidFill>
                    <a:srgbClr val="70AD47">
                      <a:lumMod val="50000"/>
                    </a:srgbClr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ra</a:t>
              </a:r>
              <a:r>
                <a:rPr lang="en-US" altLang="zh-CN" sz="2800" kern="0" dirty="0" smtClean="0">
                  <a:solidFill>
                    <a:srgbClr val="70AD47">
                      <a:lumMod val="50000"/>
                    </a:srgbClr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2800" kern="0" dirty="0" err="1" smtClean="0">
                  <a:solidFill>
                    <a:srgbClr val="70AD47">
                      <a:lumMod val="50000"/>
                    </a:srgbClr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vaøo</a:t>
              </a:r>
              <a:r>
                <a:rPr lang="en-US" altLang="zh-CN" sz="2800" kern="0" dirty="0" smtClean="0">
                  <a:solidFill>
                    <a:srgbClr val="70AD47">
                      <a:lumMod val="50000"/>
                    </a:srgbClr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2800" kern="0" dirty="0" err="1" smtClean="0">
                  <a:solidFill>
                    <a:srgbClr val="70AD47">
                      <a:lumMod val="50000"/>
                    </a:srgbClr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hoäi</a:t>
              </a:r>
              <a:r>
                <a:rPr lang="en-US" altLang="zh-CN" sz="2800" kern="0" dirty="0" smtClean="0">
                  <a:solidFill>
                    <a:srgbClr val="70AD47">
                      <a:lumMod val="50000"/>
                    </a:srgbClr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2800" kern="0" dirty="0" err="1" smtClean="0">
                  <a:solidFill>
                    <a:srgbClr val="70AD47">
                      <a:lumMod val="50000"/>
                    </a:srgbClr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dieãn</a:t>
              </a:r>
              <a:r>
                <a:rPr lang="en-US" altLang="zh-CN" sz="2800" kern="0" dirty="0" smtClean="0">
                  <a:solidFill>
                    <a:srgbClr val="70AD47">
                      <a:lumMod val="50000"/>
                    </a:srgbClr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2800" kern="0" dirty="0" err="1" smtClean="0">
                  <a:solidFill>
                    <a:srgbClr val="70AD47">
                      <a:lumMod val="50000"/>
                    </a:srgbClr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vaên</a:t>
              </a:r>
              <a:r>
                <a:rPr lang="en-US" altLang="zh-CN" sz="2800" kern="0" dirty="0" smtClean="0">
                  <a:solidFill>
                    <a:srgbClr val="70AD47">
                      <a:lumMod val="50000"/>
                    </a:srgbClr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altLang="zh-CN" sz="2800" kern="0" dirty="0" err="1" smtClean="0">
                  <a:solidFill>
                    <a:srgbClr val="70AD47">
                      <a:lumMod val="50000"/>
                    </a:srgbClr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ngheä</a:t>
              </a:r>
              <a:r>
                <a:rPr lang="en-US" altLang="zh-CN" sz="2800" kern="0" dirty="0" smtClean="0">
                  <a:solidFill>
                    <a:srgbClr val="70AD47">
                      <a:lumMod val="50000"/>
                    </a:srgbClr>
                  </a:solidFill>
                  <a:latin typeface="VNI-Avo" pitchFamily="2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?</a:t>
              </a:r>
              <a:endParaRPr lang="zh-CN" altLang="en-US" sz="2800" kern="0" dirty="0">
                <a:solidFill>
                  <a:srgbClr val="70AD47">
                    <a:lumMod val="50000"/>
                  </a:srgbClr>
                </a:solidFill>
                <a:latin typeface="VNI-Avo" pitchFamily="2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86" y="384886"/>
            <a:ext cx="1536700" cy="15367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146467" y="2996752"/>
            <a:ext cx="6096000" cy="341632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Lam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thắc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xoăn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xoa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Lam,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xoăn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phụng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phịu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ạ.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yếm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-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046B667-423F-47C8-B4D4-78F53C8A4516}"/>
              </a:ext>
            </a:extLst>
          </p:cNvPr>
          <p:cNvSpPr txBox="1"/>
          <p:nvPr/>
        </p:nvSpPr>
        <p:spPr>
          <a:xfrm>
            <a:off x="5044421" y="5678722"/>
            <a:ext cx="63058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  <a:defRPr/>
            </a:pPr>
            <a:r>
              <a:rPr lang="en-US" sz="2400" i="1" dirty="0" err="1">
                <a:solidFill>
                  <a:srgbClr val="0000FF"/>
                </a:solidFill>
                <a:latin typeface="Arial" charset="0"/>
              </a:rPr>
              <a:t>Thầy</a:t>
            </a:r>
            <a:r>
              <a:rPr lang="en-US" sz="2400" i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Arial" charset="0"/>
              </a:rPr>
              <a:t>hiệu</a:t>
            </a:r>
            <a:r>
              <a:rPr lang="en-US" sz="2400" i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Arial" charset="0"/>
              </a:rPr>
              <a:t>trưởng</a:t>
            </a:r>
            <a:r>
              <a:rPr lang="en-US" sz="2400" i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Arial" charset="0"/>
              </a:rPr>
              <a:t>khen</a:t>
            </a:r>
            <a:r>
              <a:rPr lang="en-US" sz="2400" i="1" dirty="0">
                <a:solidFill>
                  <a:srgbClr val="0000FF"/>
                </a:solidFill>
                <a:latin typeface="Arial" charset="0"/>
              </a:rPr>
              <a:t> Lam </a:t>
            </a:r>
            <a:r>
              <a:rPr lang="en-US" sz="2400" i="1" dirty="0" err="1">
                <a:solidFill>
                  <a:srgbClr val="0000FF"/>
                </a:solidFill>
                <a:latin typeface="Arial" charset="0"/>
              </a:rPr>
              <a:t>biết</a:t>
            </a:r>
            <a:r>
              <a:rPr lang="en-US" sz="2400" i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400" i="1" dirty="0" err="1" smtClean="0">
                <a:solidFill>
                  <a:srgbClr val="0000FF"/>
                </a:solidFill>
                <a:latin typeface="Arial" charset="0"/>
              </a:rPr>
              <a:t>nhảy</a:t>
            </a:r>
            <a:r>
              <a:rPr lang="en-US" sz="2400" i="1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Arial" charset="0"/>
              </a:rPr>
              <a:t>mà</a:t>
            </a:r>
            <a:r>
              <a:rPr lang="en-US" sz="2400" i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Arial" charset="0"/>
              </a:rPr>
              <a:t>mái</a:t>
            </a:r>
            <a:r>
              <a:rPr lang="en-US" sz="2400" i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Arial" charset="0"/>
              </a:rPr>
              <a:t>tóc</a:t>
            </a:r>
            <a:r>
              <a:rPr lang="en-US" sz="2400" i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Arial" charset="0"/>
              </a:rPr>
              <a:t>của</a:t>
            </a:r>
            <a:r>
              <a:rPr lang="en-US" sz="2400" i="1" dirty="0">
                <a:solidFill>
                  <a:srgbClr val="0000FF"/>
                </a:solidFill>
                <a:latin typeface="Arial" charset="0"/>
              </a:rPr>
              <a:t> Lam </a:t>
            </a:r>
            <a:r>
              <a:rPr lang="en-US" sz="2400" i="1" dirty="0" err="1" smtClean="0">
                <a:solidFill>
                  <a:srgbClr val="0000FF"/>
                </a:solidFill>
                <a:latin typeface="Arial" charset="0"/>
              </a:rPr>
              <a:t>cũng</a:t>
            </a:r>
            <a:r>
              <a:rPr lang="en-US" sz="2400" i="1" dirty="0" smtClean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Arial" charset="0"/>
              </a:rPr>
              <a:t>biết</a:t>
            </a:r>
            <a:r>
              <a:rPr lang="en-US" sz="2400" i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sz="2400" i="1" dirty="0" err="1">
                <a:solidFill>
                  <a:srgbClr val="0000FF"/>
                </a:solidFill>
                <a:latin typeface="Arial" charset="0"/>
              </a:rPr>
              <a:t>nhảy</a:t>
            </a:r>
            <a:r>
              <a:rPr lang="en-US" sz="2400" i="1" dirty="0">
                <a:solidFill>
                  <a:srgbClr val="0000FF"/>
                </a:solidFill>
                <a:latin typeface="Arial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7926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61C1BFE-5663-471F-9193-F6D9DF6623EA}"/>
              </a:ext>
            </a:extLst>
          </p:cNvPr>
          <p:cNvSpPr/>
          <p:nvPr/>
        </p:nvSpPr>
        <p:spPr>
          <a:xfrm>
            <a:off x="3900305" y="64004"/>
            <a:ext cx="43913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oiny" panose="02000903060500060000" pitchFamily="2" charset="0"/>
              </a:rPr>
              <a:t>Tóc</a:t>
            </a:r>
            <a:r>
              <a:rPr lang="en-US" sz="28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oiny" panose="02000903060500060000" pitchFamily="2" charset="0"/>
              </a:rPr>
              <a:t>xoăn</a:t>
            </a:r>
            <a:r>
              <a:rPr lang="en-US" sz="28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oiny" panose="02000903060500060000" pitchFamily="2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oiny" panose="02000903060500060000" pitchFamily="2" charset="0"/>
              </a:rPr>
              <a:t>tóc</a:t>
            </a:r>
            <a:r>
              <a:rPr lang="en-US" sz="2800" dirty="0">
                <a:solidFill>
                  <a:srgbClr val="FF0000"/>
                </a:solidFill>
                <a:latin typeface="Coiny" panose="0200090306050006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oiny" panose="02000903060500060000" pitchFamily="2" charset="0"/>
              </a:rPr>
              <a:t>thẳng</a:t>
            </a:r>
            <a:endParaRPr lang="en-US" sz="2800" dirty="0">
              <a:solidFill>
                <a:srgbClr val="FF0000"/>
              </a:solidFill>
              <a:latin typeface="Coiny" panose="0200090306050006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677ACEF-D1B6-484A-8E98-B49A891A8396}"/>
              </a:ext>
            </a:extLst>
          </p:cNvPr>
          <p:cNvSpPr txBox="1"/>
          <p:nvPr/>
        </p:nvSpPr>
        <p:spPr>
          <a:xfrm>
            <a:off x="1398179" y="480648"/>
            <a:ext cx="480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66"/>
                </a:solidFill>
              </a:rPr>
              <a:t>1.</a:t>
            </a:r>
            <a:endParaRPr lang="vi-VN" sz="2800" b="1" dirty="0">
              <a:solidFill>
                <a:srgbClr val="FF0066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585C566-46C9-413C-8BBA-8D582D42DBF4}"/>
              </a:ext>
            </a:extLst>
          </p:cNvPr>
          <p:cNvSpPr txBox="1"/>
          <p:nvPr/>
        </p:nvSpPr>
        <p:spPr>
          <a:xfrm>
            <a:off x="1398179" y="1110444"/>
            <a:ext cx="586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66"/>
                </a:solidFill>
              </a:rPr>
              <a:t>2.</a:t>
            </a:r>
            <a:endParaRPr lang="vi-VN" sz="2800" b="1" dirty="0">
              <a:solidFill>
                <a:srgbClr val="FF0066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CE64ABD-09ED-4F63-8F2F-A72BF83E8AA9}"/>
              </a:ext>
            </a:extLst>
          </p:cNvPr>
          <p:cNvSpPr txBox="1"/>
          <p:nvPr/>
        </p:nvSpPr>
        <p:spPr>
          <a:xfrm>
            <a:off x="1398179" y="4428666"/>
            <a:ext cx="586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66"/>
                </a:solidFill>
              </a:rPr>
              <a:t>3.</a:t>
            </a:r>
            <a:endParaRPr lang="vi-VN" sz="2800" b="1" dirty="0">
              <a:solidFill>
                <a:srgbClr val="FF0066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C3B51E9-CCB6-46E2-B468-8301463496E9}"/>
              </a:ext>
            </a:extLst>
          </p:cNvPr>
          <p:cNvSpPr txBox="1"/>
          <p:nvPr/>
        </p:nvSpPr>
        <p:spPr>
          <a:xfrm>
            <a:off x="1484535" y="5381723"/>
            <a:ext cx="586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66"/>
                </a:solidFill>
              </a:rPr>
              <a:t>4.</a:t>
            </a:r>
            <a:endParaRPr lang="vi-VN" sz="2800" b="1" dirty="0">
              <a:solidFill>
                <a:srgbClr val="FF0066"/>
              </a:solidFill>
            </a:endParaRPr>
          </a:p>
        </p:txBody>
      </p:sp>
      <p:sp>
        <p:nvSpPr>
          <p:cNvPr id="15" name="Content Placeholder 1">
            <a:extLst>
              <a:ext uri="{FF2B5EF4-FFF2-40B4-BE49-F238E27FC236}">
                <a16:creationId xmlns="" xmlns:a16="http://schemas.microsoft.com/office/drawing/2014/main" id="{9E7A0BB0-83F9-46CE-8B26-70EB8DA9D6F7}"/>
              </a:ext>
            </a:extLst>
          </p:cNvPr>
          <p:cNvSpPr txBox="1">
            <a:spLocks/>
          </p:cNvSpPr>
          <p:nvPr/>
        </p:nvSpPr>
        <p:spPr>
          <a:xfrm>
            <a:off x="1290008" y="587224"/>
            <a:ext cx="10730441" cy="627077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Tx/>
              <a:buNone/>
              <a:defRPr/>
            </a:pPr>
            <a:r>
              <a:rPr lang="en-US" sz="2400" dirty="0">
                <a:latin typeface="+mj-lt"/>
                <a:cs typeface="Times New Roman" pitchFamily="18" charset="0"/>
              </a:rPr>
              <a:t> 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Hai, Lam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xoăn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bồng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bềnh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Lam.</a:t>
            </a:r>
          </a:p>
          <a:p>
            <a:pPr marL="0" indent="0">
              <a:buFontTx/>
              <a:buNone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giận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mắc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xoăn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Lam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FontTx/>
              <a:buNone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xoa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Lam,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FontTx/>
              <a:buNone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xoăn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0" indent="0">
              <a:buFontTx/>
              <a:buNone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phụng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phịu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FontTx/>
              <a:buNone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ạ.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FontTx/>
              <a:buNone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yếm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FontTx/>
              <a:buNone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-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0" indent="0">
              <a:buFontTx/>
              <a:buNone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Lam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Cho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Khi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nhảy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.”</a:t>
            </a:r>
          </a:p>
          <a:p>
            <a:pPr marL="0" indent="0">
              <a:buFontTx/>
              <a:buNone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Lam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FontTx/>
              <a:buNone/>
              <a:defRPr/>
            </a:pP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Lê</a:t>
            </a:r>
          </a:p>
        </p:txBody>
      </p:sp>
    </p:spTree>
    <p:extLst>
      <p:ext uri="{BB962C8B-B14F-4D97-AF65-F5344CB8AC3E}">
        <p14:creationId xmlns:p14="http://schemas.microsoft.com/office/powerpoint/2010/main" val="21100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2">
            <a:extLst>
              <a:ext uri="{FF2B5EF4-FFF2-40B4-BE49-F238E27FC236}">
                <a16:creationId xmlns="" xmlns:a16="http://schemas.microsoft.com/office/drawing/2014/main" id="{60B020CF-4BA1-4D46-A431-0687E9790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947" y="0"/>
            <a:ext cx="406161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4000" dirty="0"/>
              <a:t> </a:t>
            </a:r>
            <a:r>
              <a:rPr lang="en-US" altLang="vi-VN" sz="2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ĐOẠN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ECBCD448-68D4-4EDF-9784-956644128BD7}"/>
              </a:ext>
            </a:extLst>
          </p:cNvPr>
          <p:cNvSpPr/>
          <p:nvPr/>
        </p:nvSpPr>
        <p:spPr>
          <a:xfrm>
            <a:off x="1836420" y="1276444"/>
            <a:ext cx="8515350" cy="15700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   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Năm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học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lớp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Hai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, Lam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chuyển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đến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trường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mới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Cô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bé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nổi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bật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giữa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lớp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với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mái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tóc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xoăn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bồng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bềnh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.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Nhưng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có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bạn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lại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32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trêu</a:t>
            </a:r>
            <a:r>
              <a:rPr lang="en-US" sz="32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Lam.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2E38EA3-01A1-409A-8950-F1613257DF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781238"/>
            <a:ext cx="156805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dirty="0"/>
              <a:t> </a:t>
            </a:r>
            <a:r>
              <a:rPr lang="en-US" altLang="vi-VN" sz="2800" i="1" dirty="0" err="1">
                <a:solidFill>
                  <a:srgbClr val="FF0066"/>
                </a:solidFill>
              </a:rPr>
              <a:t>Đoạn</a:t>
            </a:r>
            <a:r>
              <a:rPr lang="en-US" altLang="vi-VN" sz="2800" i="1" dirty="0">
                <a:solidFill>
                  <a:srgbClr val="FF0066"/>
                </a:solidFill>
              </a:rPr>
              <a:t> 1: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62F52F0-4418-4FAB-9451-E2D11BFDBD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4305" y="2964501"/>
            <a:ext cx="3200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200" b="0" i="1" dirty="0">
                <a:solidFill>
                  <a:srgbClr val="0070C0"/>
                </a:solidFill>
              </a:rPr>
              <a:t>- </a:t>
            </a:r>
            <a:r>
              <a:rPr lang="en-US" altLang="vi-VN" sz="3200" b="0" i="1" dirty="0" err="1">
                <a:solidFill>
                  <a:srgbClr val="0070C0"/>
                </a:solidFill>
              </a:rPr>
              <a:t>Từ</a:t>
            </a:r>
            <a:r>
              <a:rPr lang="en-US" altLang="vi-VN" sz="3200" b="0" i="1" dirty="0">
                <a:solidFill>
                  <a:srgbClr val="0070C0"/>
                </a:solidFill>
              </a:rPr>
              <a:t> </a:t>
            </a:r>
            <a:r>
              <a:rPr lang="en-US" altLang="vi-VN" sz="3200" b="0" i="1" dirty="0" err="1">
                <a:solidFill>
                  <a:srgbClr val="0070C0"/>
                </a:solidFill>
              </a:rPr>
              <a:t>khó</a:t>
            </a:r>
            <a:r>
              <a:rPr lang="en-US" altLang="vi-VN" sz="3200" b="0" i="1" dirty="0">
                <a:solidFill>
                  <a:srgbClr val="0070C0"/>
                </a:solidFill>
              </a:rPr>
              <a:t> </a:t>
            </a:r>
            <a:r>
              <a:rPr lang="en-US" altLang="vi-VN" sz="3200" b="0" i="1" dirty="0" err="1">
                <a:solidFill>
                  <a:srgbClr val="0070C0"/>
                </a:solidFill>
              </a:rPr>
              <a:t>đọc</a:t>
            </a:r>
            <a:r>
              <a:rPr lang="en-US" altLang="vi-VN" sz="3200" b="0" i="1" dirty="0">
                <a:solidFill>
                  <a:srgbClr val="0070C0"/>
                </a:solidFill>
              </a:rPr>
              <a:t>: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DB532592-2840-4B66-8707-0E99C7E38D0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071610" y="2293620"/>
            <a:ext cx="914400" cy="0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6AA72672-0FC6-4A22-87AA-F711C000231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254240" y="2750820"/>
            <a:ext cx="685800" cy="0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7EE1E9C0-6504-49C4-93F1-F3DCABEEC8D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981200" y="2846482"/>
            <a:ext cx="1874838" cy="0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26A95FDC-C820-4C45-BB57-1230D67C3A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727" y="4099166"/>
            <a:ext cx="31448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dirty="0">
                <a:solidFill>
                  <a:srgbClr val="C00000"/>
                </a:solidFill>
              </a:rPr>
              <a:t> - </a:t>
            </a:r>
            <a:r>
              <a:rPr lang="en-US" altLang="vi-VN" sz="2800" dirty="0" err="1">
                <a:solidFill>
                  <a:srgbClr val="C00000"/>
                </a:solidFill>
              </a:rPr>
              <a:t>xoăn</a:t>
            </a:r>
            <a:r>
              <a:rPr lang="en-US" altLang="vi-VN" sz="2800" dirty="0">
                <a:solidFill>
                  <a:srgbClr val="C00000"/>
                </a:solidFill>
              </a:rPr>
              <a:t> </a:t>
            </a:r>
            <a:r>
              <a:rPr lang="en-US" altLang="vi-VN" sz="2800" b="0" dirty="0" err="1"/>
              <a:t>bồng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bềnh</a:t>
            </a:r>
            <a:endParaRPr lang="en-US" altLang="vi-VN" sz="2800" b="0" dirty="0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C2EE120-AF4A-4416-889B-D3EEC61D3E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3019" y="5504789"/>
            <a:ext cx="11636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dirty="0">
                <a:solidFill>
                  <a:srgbClr val="C00000"/>
                </a:solidFill>
              </a:rPr>
              <a:t> - </a:t>
            </a:r>
            <a:r>
              <a:rPr lang="en-US" altLang="vi-VN" sz="2800" dirty="0" err="1">
                <a:solidFill>
                  <a:srgbClr val="C00000"/>
                </a:solidFill>
              </a:rPr>
              <a:t>tr</a:t>
            </a:r>
            <a:r>
              <a:rPr lang="en-US" altLang="vi-VN" sz="2800" b="0" dirty="0" err="1"/>
              <a:t>êu</a:t>
            </a:r>
            <a:endParaRPr lang="en-US" altLang="vi-VN" sz="2800" b="0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50E0BCE6-C561-42ED-B705-8EDAAEB8A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7119" y="4304460"/>
            <a:ext cx="559791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400" b="0" dirty="0">
                <a:solidFill>
                  <a:srgbClr val="0070C0"/>
                </a:solidFill>
              </a:rPr>
              <a:t>  </a:t>
            </a:r>
            <a:r>
              <a:rPr lang="en-US" altLang="vi-VN" sz="2400" b="0" i="1" dirty="0" smtClean="0">
                <a:solidFill>
                  <a:srgbClr val="C00000"/>
                </a:solidFill>
              </a:rPr>
              <a:t>- </a:t>
            </a:r>
            <a:r>
              <a:rPr lang="en-US" altLang="vi-VN" sz="2400" b="0" i="1" dirty="0" err="1" smtClean="0">
                <a:solidFill>
                  <a:srgbClr val="C00000"/>
                </a:solidFill>
              </a:rPr>
              <a:t>Bồng</a:t>
            </a:r>
            <a:r>
              <a:rPr lang="en-US" altLang="vi-VN" sz="2400" b="0" i="1" dirty="0" smtClean="0">
                <a:solidFill>
                  <a:srgbClr val="C00000"/>
                </a:solidFill>
              </a:rPr>
              <a:t> </a:t>
            </a:r>
            <a:r>
              <a:rPr lang="en-US" altLang="vi-VN" sz="2400" b="0" i="1" dirty="0" err="1">
                <a:solidFill>
                  <a:srgbClr val="C00000"/>
                </a:solidFill>
              </a:rPr>
              <a:t>bềnh</a:t>
            </a:r>
            <a:r>
              <a:rPr lang="en-US" altLang="vi-VN" sz="2400" b="0" i="1" dirty="0">
                <a:solidFill>
                  <a:srgbClr val="C00000"/>
                </a:solidFill>
              </a:rPr>
              <a:t> </a:t>
            </a:r>
            <a:r>
              <a:rPr lang="en-US" altLang="vi-VN" sz="2400" b="0" dirty="0">
                <a:solidFill>
                  <a:srgbClr val="C00000"/>
                </a:solidFill>
              </a:rPr>
              <a:t>: </a:t>
            </a:r>
            <a:r>
              <a:rPr lang="en-US" altLang="vi-VN" sz="2400" b="0" dirty="0" err="1">
                <a:solidFill>
                  <a:srgbClr val="0070C0"/>
                </a:solidFill>
              </a:rPr>
              <a:t>là</a:t>
            </a:r>
            <a:r>
              <a:rPr lang="en-US" altLang="vi-VN" sz="2400" b="0" dirty="0">
                <a:solidFill>
                  <a:srgbClr val="0070C0"/>
                </a:solidFill>
              </a:rPr>
              <a:t> </a:t>
            </a:r>
            <a:r>
              <a:rPr lang="vi-VN" altLang="vi-VN" sz="2400" b="0" dirty="0">
                <a:solidFill>
                  <a:srgbClr val="0070C0"/>
                </a:solidFill>
              </a:rPr>
              <a:t>dáng chuyển động lên xuống nhẹ nhàng như làn sóng, làn</a:t>
            </a:r>
            <a:r>
              <a:rPr lang="en-US" altLang="vi-VN" sz="2400" b="0" dirty="0">
                <a:solidFill>
                  <a:srgbClr val="0070C0"/>
                </a:solidFill>
              </a:rPr>
              <a:t> </a:t>
            </a:r>
            <a:r>
              <a:rPr lang="en-US" altLang="vi-VN" sz="2400" b="0" dirty="0" err="1">
                <a:solidFill>
                  <a:srgbClr val="0070C0"/>
                </a:solidFill>
              </a:rPr>
              <a:t>gió</a:t>
            </a:r>
            <a:r>
              <a:rPr lang="en-US" altLang="vi-VN" sz="2400" b="0" dirty="0">
                <a:solidFill>
                  <a:srgbClr val="0070C0"/>
                </a:solidFill>
              </a:rPr>
              <a:t>.</a:t>
            </a:r>
            <a:r>
              <a:rPr lang="vi-VN" altLang="vi-VN" sz="2400" b="0" dirty="0">
                <a:solidFill>
                  <a:srgbClr val="0070C0"/>
                </a:solidFill>
              </a:rPr>
              <a:t> </a:t>
            </a:r>
            <a:endParaRPr lang="en-US" altLang="vi-VN" sz="2400" b="0" dirty="0">
              <a:solidFill>
                <a:srgbClr val="0070C0"/>
              </a:solidFill>
            </a:endParaRPr>
          </a:p>
          <a:p>
            <a:pPr eaLnBrk="1" hangingPunct="1"/>
            <a:endParaRPr lang="en-US" altLang="vi-VN" sz="2400" b="0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CC14476-D850-45ED-8302-5324233ABD2B}"/>
              </a:ext>
            </a:extLst>
          </p:cNvPr>
          <p:cNvSpPr txBox="1"/>
          <p:nvPr/>
        </p:nvSpPr>
        <p:spPr>
          <a:xfrm>
            <a:off x="5955030" y="3025481"/>
            <a:ext cx="2697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00CC"/>
                </a:solidFill>
              </a:rPr>
              <a:t>- </a:t>
            </a:r>
            <a:r>
              <a:rPr lang="en-US" sz="2800" b="1" i="1" dirty="0" err="1">
                <a:solidFill>
                  <a:srgbClr val="0000CC"/>
                </a:solidFill>
              </a:rPr>
              <a:t>Giải</a:t>
            </a:r>
            <a:r>
              <a:rPr lang="en-US" sz="2800" b="1" i="1" dirty="0">
                <a:solidFill>
                  <a:srgbClr val="0000CC"/>
                </a:solidFill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</a:rPr>
              <a:t>nghĩa</a:t>
            </a:r>
            <a:r>
              <a:rPr lang="en-US" sz="2800" b="1" i="1" dirty="0">
                <a:solidFill>
                  <a:srgbClr val="0000CC"/>
                </a:solidFill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</a:rPr>
              <a:t>từ</a:t>
            </a:r>
            <a:r>
              <a:rPr lang="en-US" sz="2800" b="1" i="1" dirty="0">
                <a:solidFill>
                  <a:srgbClr val="0000CC"/>
                </a:solidFill>
              </a:rPr>
              <a:t> :</a:t>
            </a:r>
            <a:endParaRPr lang="vi-VN" sz="2800" b="1" i="1" dirty="0">
              <a:solidFill>
                <a:srgbClr val="0000CC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EE1E13FF-9866-4545-8AB4-4712EEBEA326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808747" y="3287091"/>
            <a:ext cx="34231" cy="3474720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Connector 5"/>
          <p:cNvCxnSpPr/>
          <p:nvPr/>
        </p:nvCxnSpPr>
        <p:spPr>
          <a:xfrm flipV="1">
            <a:off x="4095481" y="2240924"/>
            <a:ext cx="1120462" cy="1287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214212" y="3568335"/>
            <a:ext cx="16049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kern="0" dirty="0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- </a:t>
            </a:r>
            <a:r>
              <a:rPr lang="en-US" sz="2800" kern="0" dirty="0" err="1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nổi</a:t>
            </a:r>
            <a:r>
              <a:rPr lang="en-US" sz="2800" kern="0" dirty="0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b</a:t>
            </a:r>
            <a:r>
              <a:rPr lang="en-US" sz="2800" b="1" kern="0" dirty="0" err="1">
                <a:solidFill>
                  <a:srgbClr val="C00000"/>
                </a:solidFill>
                <a:latin typeface="Arial"/>
                <a:cs typeface="Times New Roman" pitchFamily="18" charset="0"/>
              </a:rPr>
              <a:t>ật</a:t>
            </a:r>
            <a:r>
              <a:rPr lang="en-US" sz="28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4906096" y="3629890"/>
            <a:ext cx="6428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- </a:t>
            </a:r>
            <a:r>
              <a:rPr lang="en-US" sz="2400" i="1" dirty="0" err="1" smtClean="0">
                <a:solidFill>
                  <a:srgbClr val="C00000"/>
                </a:solidFill>
              </a:rPr>
              <a:t>Nổi</a:t>
            </a:r>
            <a:r>
              <a:rPr lang="en-US" sz="2400" i="1" dirty="0" smtClean="0">
                <a:solidFill>
                  <a:srgbClr val="C00000"/>
                </a:solidFill>
              </a:rPr>
              <a:t> </a:t>
            </a:r>
            <a:r>
              <a:rPr lang="en-US" sz="2400" i="1" dirty="0" err="1" smtClean="0">
                <a:solidFill>
                  <a:srgbClr val="C00000"/>
                </a:solidFill>
              </a:rPr>
              <a:t>bật</a:t>
            </a:r>
            <a:r>
              <a:rPr lang="en-US" sz="2400" dirty="0" smtClean="0"/>
              <a:t> </a:t>
            </a:r>
            <a:r>
              <a:rPr lang="en-US" sz="2400" dirty="0" err="1" smtClean="0"/>
              <a:t>là</a:t>
            </a:r>
            <a:r>
              <a:rPr lang="en-US" sz="2400" dirty="0" smtClean="0"/>
              <a:t> </a:t>
            </a:r>
            <a:r>
              <a:rPr lang="en-US" sz="2400" dirty="0" err="1" smtClean="0"/>
              <a:t>nổi</a:t>
            </a:r>
            <a:r>
              <a:rPr lang="en-US" sz="2400" dirty="0" smtClean="0"/>
              <a:t> </a:t>
            </a:r>
            <a:r>
              <a:rPr lang="en-US" sz="2400" dirty="0" err="1" smtClean="0"/>
              <a:t>lên</a:t>
            </a:r>
            <a:r>
              <a:rPr lang="en-US" sz="2400" dirty="0" smtClean="0"/>
              <a:t> </a:t>
            </a:r>
            <a:r>
              <a:rPr lang="en-US" sz="2400" dirty="0" err="1" smtClean="0"/>
              <a:t>rất</a:t>
            </a:r>
            <a:r>
              <a:rPr lang="en-US" sz="2400" dirty="0" smtClean="0"/>
              <a:t> </a:t>
            </a:r>
            <a:r>
              <a:rPr lang="en-US" sz="2400" dirty="0" err="1" smtClean="0"/>
              <a:t>rõ</a:t>
            </a:r>
            <a:r>
              <a:rPr lang="en-US" sz="2400" dirty="0" smtClean="0"/>
              <a:t> </a:t>
            </a:r>
            <a:r>
              <a:rPr lang="en-US" sz="2400" dirty="0" err="1" smtClean="0"/>
              <a:t>khiến</a:t>
            </a:r>
            <a:r>
              <a:rPr lang="en-US" sz="2400" dirty="0" smtClean="0"/>
              <a:t> </a:t>
            </a:r>
            <a:r>
              <a:rPr lang="en-US" sz="2400" dirty="0" err="1" smtClean="0"/>
              <a:t>dễ</a:t>
            </a:r>
            <a:r>
              <a:rPr lang="en-US" sz="2400" dirty="0" smtClean="0"/>
              <a:t> </a:t>
            </a:r>
            <a:r>
              <a:rPr lang="en-US" sz="2400" dirty="0" err="1" smtClean="0"/>
              <a:t>dàng</a:t>
            </a:r>
            <a:r>
              <a:rPr lang="en-US" sz="2400" dirty="0" smtClean="0"/>
              <a:t> </a:t>
            </a:r>
            <a:r>
              <a:rPr lang="en-US" sz="2400" dirty="0" err="1" smtClean="0"/>
              <a:t>nhận</a:t>
            </a:r>
            <a:r>
              <a:rPr lang="en-US" sz="2400" dirty="0" smtClean="0"/>
              <a:t> </a:t>
            </a:r>
            <a:r>
              <a:rPr lang="en-US" sz="2400" dirty="0" err="1" smtClean="0"/>
              <a:t>ra.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129" y="5191773"/>
            <a:ext cx="1431925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391" y="5179282"/>
            <a:ext cx="1582528" cy="15825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19" grpId="0"/>
      <p:bldP spid="21" grpId="0"/>
      <p:bldP spid="12" grpId="0"/>
      <p:bldP spid="3" grpId="0"/>
      <p:bldP spid="8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E3C84AF-93E2-4ABD-B9DC-2A85F4B29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6743" y="71418"/>
            <a:ext cx="16834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dirty="0"/>
              <a:t> </a:t>
            </a:r>
            <a:r>
              <a:rPr lang="en-US" altLang="vi-VN" sz="3200" b="0" i="1" dirty="0" err="1">
                <a:solidFill>
                  <a:srgbClr val="FF0066"/>
                </a:solidFill>
              </a:rPr>
              <a:t>Đoạn</a:t>
            </a:r>
            <a:r>
              <a:rPr lang="en-US" altLang="vi-VN" sz="3200" b="0" i="1" dirty="0">
                <a:solidFill>
                  <a:srgbClr val="FF0066"/>
                </a:solidFill>
              </a:rPr>
              <a:t> 2: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1770FAA-792B-4D43-8B06-321603114292}"/>
              </a:ext>
            </a:extLst>
          </p:cNvPr>
          <p:cNvSpPr/>
          <p:nvPr/>
        </p:nvSpPr>
        <p:spPr>
          <a:xfrm>
            <a:off x="221354" y="656193"/>
            <a:ext cx="11970646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    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Vừa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giận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bạn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vừa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thắc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mắc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không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hiểu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sao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tóc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bố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mẹ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đều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thẳng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mà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tóc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mình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lại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xoăn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, Lam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về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nhà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hỏi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mẹ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.</a:t>
            </a:r>
          </a:p>
          <a:p>
            <a:pPr>
              <a:spcBef>
                <a:spcPct val="20000"/>
              </a:spcBef>
              <a:defRPr/>
            </a:pP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    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Mẹ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xoa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đầu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Lam,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nói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:</a:t>
            </a:r>
          </a:p>
          <a:p>
            <a:pPr>
              <a:spcBef>
                <a:spcPct val="20000"/>
              </a:spcBef>
              <a:defRPr/>
            </a:pP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     -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Tóc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con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xoăn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giống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tóc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bà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nội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đẹp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lắm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!</a:t>
            </a:r>
          </a:p>
          <a:p>
            <a:pPr>
              <a:spcBef>
                <a:spcPct val="20000"/>
              </a:spcBef>
              <a:defRPr/>
            </a:pP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    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Cô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bé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phụng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phịu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:</a:t>
            </a:r>
          </a:p>
          <a:p>
            <a:pPr>
              <a:spcBef>
                <a:spcPct val="20000"/>
              </a:spcBef>
              <a:defRPr/>
            </a:pP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     -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Không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ạ.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Tóc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thẳng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mới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đẹp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.</a:t>
            </a:r>
          </a:p>
          <a:p>
            <a:pPr>
              <a:spcBef>
                <a:spcPct val="20000"/>
              </a:spcBef>
              <a:defRPr/>
            </a:pP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    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Mẹ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nhìn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cô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bé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âu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yếm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:</a:t>
            </a:r>
          </a:p>
          <a:p>
            <a:pPr>
              <a:spcBef>
                <a:spcPct val="20000"/>
              </a:spcBef>
              <a:defRPr/>
            </a:pP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     - Con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xem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bạn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nào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được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mái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tóc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đẹp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và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lạ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như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con </a:t>
            </a:r>
            <a:r>
              <a:rPr lang="en-US" sz="2400" kern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không</a:t>
            </a: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?</a:t>
            </a:r>
            <a:endParaRPr lang="en-US" sz="2400" dirty="0">
              <a:latin typeface="Arial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8C05563-0770-44CD-B0EE-751BD010B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280" y="4194089"/>
            <a:ext cx="3200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200" b="0" i="1" dirty="0">
                <a:solidFill>
                  <a:srgbClr val="0070C0"/>
                </a:solidFill>
              </a:rPr>
              <a:t>- </a:t>
            </a:r>
            <a:r>
              <a:rPr lang="en-US" altLang="vi-VN" sz="3200" b="0" i="1" dirty="0" err="1">
                <a:solidFill>
                  <a:srgbClr val="0070C0"/>
                </a:solidFill>
              </a:rPr>
              <a:t>Từ</a:t>
            </a:r>
            <a:r>
              <a:rPr lang="en-US" altLang="vi-VN" sz="3200" b="0" i="1" dirty="0">
                <a:solidFill>
                  <a:srgbClr val="0070C0"/>
                </a:solidFill>
              </a:rPr>
              <a:t> </a:t>
            </a:r>
            <a:r>
              <a:rPr lang="en-US" altLang="vi-VN" sz="3200" b="0" i="1" dirty="0" err="1">
                <a:solidFill>
                  <a:srgbClr val="0070C0"/>
                </a:solidFill>
              </a:rPr>
              <a:t>khó</a:t>
            </a:r>
            <a:r>
              <a:rPr lang="en-US" altLang="vi-VN" sz="3200" b="0" i="1" dirty="0">
                <a:solidFill>
                  <a:srgbClr val="0070C0"/>
                </a:solidFill>
              </a:rPr>
              <a:t> </a:t>
            </a:r>
            <a:r>
              <a:rPr lang="en-US" altLang="vi-VN" sz="3200" b="0" i="1" dirty="0" err="1">
                <a:solidFill>
                  <a:srgbClr val="0070C0"/>
                </a:solidFill>
              </a:rPr>
              <a:t>đọc</a:t>
            </a:r>
            <a:r>
              <a:rPr lang="en-US" altLang="vi-VN" sz="3200" b="0" i="1" dirty="0">
                <a:solidFill>
                  <a:srgbClr val="0070C0"/>
                </a:solidFill>
              </a:rPr>
              <a:t>: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="" xmlns:a16="http://schemas.microsoft.com/office/drawing/2014/main" id="{0CD0A030-3886-4B06-A3F8-36F109AEAC8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782417" y="2756453"/>
            <a:ext cx="1447800" cy="0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9D95D85-9EE2-457A-BF22-BDDA7AE4A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5817" y="4856714"/>
            <a:ext cx="21844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dirty="0"/>
              <a:t>- </a:t>
            </a:r>
            <a:r>
              <a:rPr lang="en-US" altLang="vi-VN" sz="2800" dirty="0" err="1">
                <a:solidFill>
                  <a:srgbClr val="C00000"/>
                </a:solidFill>
              </a:rPr>
              <a:t>ph</a:t>
            </a:r>
            <a:r>
              <a:rPr lang="en-US" altLang="vi-VN" sz="2800" b="0" dirty="0" err="1"/>
              <a:t>ụng</a:t>
            </a:r>
            <a:r>
              <a:rPr lang="en-US" altLang="vi-VN" sz="2800" b="0" dirty="0"/>
              <a:t> </a:t>
            </a:r>
            <a:r>
              <a:rPr lang="en-US" altLang="vi-VN" sz="2800" dirty="0" err="1">
                <a:solidFill>
                  <a:srgbClr val="C00000"/>
                </a:solidFill>
              </a:rPr>
              <a:t>ph</a:t>
            </a:r>
            <a:r>
              <a:rPr lang="en-US" altLang="vi-VN" sz="2800" b="0" dirty="0" err="1"/>
              <a:t>ịu</a:t>
            </a:r>
            <a:endParaRPr lang="en-US" altLang="vi-VN" sz="2800" b="0" dirty="0"/>
          </a:p>
        </p:txBody>
      </p:sp>
      <p:sp>
        <p:nvSpPr>
          <p:cNvPr id="10" name="Rounded Rectangle 3">
            <a:extLst>
              <a:ext uri="{FF2B5EF4-FFF2-40B4-BE49-F238E27FC236}">
                <a16:creationId xmlns="" xmlns:a16="http://schemas.microsoft.com/office/drawing/2014/main" id="{39BF8322-9648-42F0-ADE3-D0180AB5CACE}"/>
              </a:ext>
            </a:extLst>
          </p:cNvPr>
          <p:cNvSpPr/>
          <p:nvPr/>
        </p:nvSpPr>
        <p:spPr>
          <a:xfrm>
            <a:off x="4121354" y="4683971"/>
            <a:ext cx="2085323" cy="535253"/>
          </a:xfrm>
          <a:prstGeom prst="roundRect">
            <a:avLst/>
          </a:prstGeom>
          <a:solidFill>
            <a:srgbClr val="FFF09D"/>
          </a:solidFill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2400" dirty="0" err="1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phuïng</a:t>
            </a:r>
            <a:r>
              <a:rPr lang="en-US" sz="2400" dirty="0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 </a:t>
            </a:r>
            <a:r>
              <a:rPr lang="en-US" sz="2400" dirty="0" err="1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phòu</a:t>
            </a:r>
            <a:r>
              <a:rPr lang="en-US" sz="2400" dirty="0">
                <a:solidFill>
                  <a:srgbClr val="431F5E">
                    <a:lumMod val="50000"/>
                  </a:srgbClr>
                </a:solidFill>
                <a:latin typeface="VNI-Avo" pitchFamily="2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753914E-6357-46E2-A497-2209C792EB99}"/>
              </a:ext>
            </a:extLst>
          </p:cNvPr>
          <p:cNvSpPr txBox="1"/>
          <p:nvPr/>
        </p:nvSpPr>
        <p:spPr>
          <a:xfrm>
            <a:off x="4643065" y="4194089"/>
            <a:ext cx="2697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00CC"/>
                </a:solidFill>
              </a:rPr>
              <a:t>- </a:t>
            </a:r>
            <a:r>
              <a:rPr lang="en-US" sz="2800" b="1" i="1" dirty="0" err="1">
                <a:solidFill>
                  <a:srgbClr val="0000CC"/>
                </a:solidFill>
              </a:rPr>
              <a:t>Giải</a:t>
            </a:r>
            <a:r>
              <a:rPr lang="en-US" sz="2800" b="1" i="1" dirty="0">
                <a:solidFill>
                  <a:srgbClr val="0000CC"/>
                </a:solidFill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</a:rPr>
              <a:t>nghĩa</a:t>
            </a:r>
            <a:r>
              <a:rPr lang="en-US" sz="2800" b="1" i="1" dirty="0">
                <a:solidFill>
                  <a:srgbClr val="0000CC"/>
                </a:solidFill>
              </a:rPr>
              <a:t> </a:t>
            </a:r>
            <a:r>
              <a:rPr lang="en-US" sz="2800" b="1" i="1" dirty="0" err="1">
                <a:solidFill>
                  <a:srgbClr val="0000CC"/>
                </a:solidFill>
              </a:rPr>
              <a:t>từ</a:t>
            </a:r>
            <a:r>
              <a:rPr lang="en-US" sz="2800" b="1" i="1" dirty="0">
                <a:solidFill>
                  <a:srgbClr val="0000CC"/>
                </a:solidFill>
              </a:rPr>
              <a:t> :</a:t>
            </a:r>
            <a:endParaRPr lang="vi-VN" sz="2800" b="1" i="1" dirty="0">
              <a:solidFill>
                <a:srgbClr val="0000CC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C06EB85E-3FCE-45AC-B7B9-929002097C0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988680" y="4272774"/>
            <a:ext cx="0" cy="2371811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7BA125AE-26F3-44B3-A8BC-2A22D9826E88}"/>
              </a:ext>
            </a:extLst>
          </p:cNvPr>
          <p:cNvSpPr/>
          <p:nvPr/>
        </p:nvSpPr>
        <p:spPr>
          <a:xfrm>
            <a:off x="6125369" y="4717309"/>
            <a:ext cx="6314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</a:pP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VNI-Avo" pitchFamily="2" charset="0"/>
              </a:rPr>
              <a:t>v</a:t>
            </a:r>
            <a:r>
              <a:rPr lang="en-US" sz="2400" noProof="0" dirty="0" err="1">
                <a:solidFill>
                  <a:schemeClr val="accent4">
                    <a:lumMod val="75000"/>
                  </a:schemeClr>
                </a:solidFill>
                <a:latin typeface="VNI-Avo" pitchFamily="2" charset="0"/>
              </a:rPr>
              <a:t>eû</a:t>
            </a:r>
            <a:r>
              <a:rPr lang="en-US" sz="2400" noProof="0" dirty="0">
                <a:solidFill>
                  <a:schemeClr val="accent4">
                    <a:lumMod val="75000"/>
                  </a:schemeClr>
                </a:solidFill>
                <a:latin typeface="VNI-Avo" pitchFamily="2" charset="0"/>
              </a:rPr>
              <a:t> </a:t>
            </a:r>
            <a:r>
              <a:rPr lang="en-US" sz="2400" noProof="0" dirty="0" err="1">
                <a:solidFill>
                  <a:schemeClr val="accent4">
                    <a:lumMod val="75000"/>
                  </a:schemeClr>
                </a:solidFill>
                <a:latin typeface="VNI-Avo" pitchFamily="2" charset="0"/>
              </a:rPr>
              <a:t>maët</a:t>
            </a:r>
            <a:r>
              <a:rPr lang="en-US" sz="2400" noProof="0" dirty="0">
                <a:solidFill>
                  <a:schemeClr val="accent4">
                    <a:lumMod val="75000"/>
                  </a:schemeClr>
                </a:solidFill>
                <a:latin typeface="VNI-Avo" pitchFamily="2" charset="0"/>
              </a:rPr>
              <a:t> </a:t>
            </a:r>
            <a:r>
              <a:rPr lang="en-US" sz="2400" noProof="0" dirty="0" err="1">
                <a:solidFill>
                  <a:schemeClr val="accent4">
                    <a:lumMod val="75000"/>
                  </a:schemeClr>
                </a:solidFill>
                <a:latin typeface="VNI-Avo" pitchFamily="2" charset="0"/>
              </a:rPr>
              <a:t>xò</a:t>
            </a:r>
            <a:r>
              <a:rPr lang="en-US" sz="2400" noProof="0" dirty="0">
                <a:solidFill>
                  <a:schemeClr val="accent4">
                    <a:lumMod val="75000"/>
                  </a:schemeClr>
                </a:solidFill>
                <a:latin typeface="VNI-Avo" pitchFamily="2" charset="0"/>
              </a:rPr>
              <a:t> </a:t>
            </a:r>
            <a:r>
              <a:rPr lang="en-US" sz="2400" noProof="0" dirty="0" err="1">
                <a:solidFill>
                  <a:schemeClr val="accent4">
                    <a:lumMod val="75000"/>
                  </a:schemeClr>
                </a:solidFill>
                <a:latin typeface="VNI-Avo" pitchFamily="2" charset="0"/>
              </a:rPr>
              <a:t>xuoáng</a:t>
            </a:r>
            <a:r>
              <a:rPr lang="en-US" sz="2400" noProof="0" dirty="0">
                <a:solidFill>
                  <a:schemeClr val="accent4">
                    <a:lumMod val="75000"/>
                  </a:schemeClr>
                </a:solidFill>
                <a:latin typeface="VNI-Avo" pitchFamily="2" charset="0"/>
              </a:rPr>
              <a:t> </a:t>
            </a:r>
            <a:r>
              <a:rPr lang="en-US" sz="2400" noProof="0" dirty="0" err="1">
                <a:solidFill>
                  <a:schemeClr val="accent4">
                    <a:lumMod val="75000"/>
                  </a:schemeClr>
                </a:solidFill>
                <a:latin typeface="VNI-Avo" pitchFamily="2" charset="0"/>
              </a:rPr>
              <a:t>toû</a:t>
            </a:r>
            <a:r>
              <a:rPr lang="en-US" sz="2400" noProof="0" dirty="0">
                <a:solidFill>
                  <a:schemeClr val="accent4">
                    <a:lumMod val="75000"/>
                  </a:schemeClr>
                </a:solidFill>
                <a:latin typeface="VNI-Avo" pitchFamily="2" charset="0"/>
              </a:rPr>
              <a:t> </a:t>
            </a:r>
            <a:r>
              <a:rPr lang="en-US" sz="2400" noProof="0" dirty="0" err="1">
                <a:solidFill>
                  <a:schemeClr val="accent4">
                    <a:lumMod val="75000"/>
                  </a:schemeClr>
                </a:solidFill>
                <a:latin typeface="VNI-Avo" pitchFamily="2" charset="0"/>
              </a:rPr>
              <a:t>yù</a:t>
            </a:r>
            <a:r>
              <a:rPr lang="en-US" sz="2400" noProof="0" dirty="0">
                <a:solidFill>
                  <a:schemeClr val="accent4">
                    <a:lumMod val="75000"/>
                  </a:schemeClr>
                </a:solidFill>
                <a:latin typeface="VNI-Avo" pitchFamily="2" charset="0"/>
              </a:rPr>
              <a:t> </a:t>
            </a:r>
            <a:r>
              <a:rPr lang="en-US" sz="2400" noProof="0" dirty="0" err="1">
                <a:solidFill>
                  <a:schemeClr val="accent4">
                    <a:lumMod val="75000"/>
                  </a:schemeClr>
                </a:solidFill>
                <a:latin typeface="VNI-Avo" pitchFamily="2" charset="0"/>
              </a:rPr>
              <a:t>hôøn</a:t>
            </a:r>
            <a:r>
              <a:rPr lang="en-US" sz="2400" noProof="0" dirty="0">
                <a:solidFill>
                  <a:schemeClr val="accent4">
                    <a:lumMod val="75000"/>
                  </a:schemeClr>
                </a:solidFill>
                <a:latin typeface="VNI-Avo" pitchFamily="2" charset="0"/>
              </a:rPr>
              <a:t> </a:t>
            </a:r>
            <a:r>
              <a:rPr lang="en-US" sz="2400" noProof="0" dirty="0" err="1">
                <a:solidFill>
                  <a:schemeClr val="accent4">
                    <a:lumMod val="75000"/>
                  </a:schemeClr>
                </a:solidFill>
                <a:latin typeface="VNI-Avo" pitchFamily="2" charset="0"/>
              </a:rPr>
              <a:t>doãi</a:t>
            </a:r>
            <a:r>
              <a:rPr lang="en-US" sz="2400" noProof="0" dirty="0">
                <a:solidFill>
                  <a:schemeClr val="accent4">
                    <a:lumMod val="75000"/>
                  </a:schemeClr>
                </a:solidFill>
                <a:latin typeface="VNI-Avo" pitchFamily="2" charset="0"/>
              </a:rPr>
              <a:t>, </a:t>
            </a:r>
            <a:r>
              <a:rPr lang="en-US" sz="2400" noProof="0" dirty="0" err="1">
                <a:solidFill>
                  <a:schemeClr val="accent4">
                    <a:lumMod val="75000"/>
                  </a:schemeClr>
                </a:solidFill>
                <a:latin typeface="VNI-Avo" pitchFamily="2" charset="0"/>
              </a:rPr>
              <a:t>khoâng</a:t>
            </a:r>
            <a:r>
              <a:rPr lang="en-US" sz="2400" noProof="0" dirty="0">
                <a:solidFill>
                  <a:schemeClr val="accent4">
                    <a:lumMod val="75000"/>
                  </a:schemeClr>
                </a:solidFill>
                <a:latin typeface="VNI-Avo" pitchFamily="2" charset="0"/>
              </a:rPr>
              <a:t> </a:t>
            </a:r>
            <a:r>
              <a:rPr lang="en-US" sz="2400" noProof="0" dirty="0" err="1">
                <a:solidFill>
                  <a:schemeClr val="accent4">
                    <a:lumMod val="75000"/>
                  </a:schemeClr>
                </a:solidFill>
                <a:latin typeface="VNI-Avo" pitchFamily="2" charset="0"/>
              </a:rPr>
              <a:t>baèng</a:t>
            </a:r>
            <a:r>
              <a:rPr lang="en-US" sz="2400" noProof="0" dirty="0">
                <a:solidFill>
                  <a:schemeClr val="accent4">
                    <a:lumMod val="75000"/>
                  </a:schemeClr>
                </a:solidFill>
                <a:latin typeface="VNI-Avo" pitchFamily="2" charset="0"/>
              </a:rPr>
              <a:t> </a:t>
            </a:r>
            <a:r>
              <a:rPr lang="en-US" sz="2400" noProof="0" dirty="0" err="1">
                <a:solidFill>
                  <a:schemeClr val="accent4">
                    <a:lumMod val="75000"/>
                  </a:schemeClr>
                </a:solidFill>
                <a:latin typeface="VNI-Avo" pitchFamily="2" charset="0"/>
              </a:rPr>
              <a:t>loøng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C29C26F-2549-425D-B5A5-0C913C1C0EA1}"/>
              </a:ext>
            </a:extLst>
          </p:cNvPr>
          <p:cNvSpPr/>
          <p:nvPr/>
        </p:nvSpPr>
        <p:spPr>
          <a:xfrm>
            <a:off x="3988680" y="5742444"/>
            <a:ext cx="80674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Tx/>
            </a:pPr>
            <a:r>
              <a:rPr lang="en-US" sz="2400" dirty="0">
                <a:solidFill>
                  <a:srgbClr val="FF0066"/>
                </a:solidFill>
                <a:latin typeface="VNI-Avo" pitchFamily="2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rgbClr val="FF0066"/>
                </a:solidFill>
                <a:latin typeface="VNI-Avo" pitchFamily="2" charset="0"/>
                <a:sym typeface="Wingdings" panose="05000000000000000000" pitchFamily="2" charset="2"/>
              </a:rPr>
              <a:t>Hôøn</a:t>
            </a:r>
            <a:r>
              <a:rPr lang="en-US" sz="2400" dirty="0">
                <a:solidFill>
                  <a:srgbClr val="FF0066"/>
                </a:solidFill>
                <a:latin typeface="VNI-Avo" pitchFamily="2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VNI-Avo" pitchFamily="2" charset="0"/>
                <a:sym typeface="Wingdings" panose="05000000000000000000" pitchFamily="2" charset="2"/>
              </a:rPr>
              <a:t>doãi</a:t>
            </a:r>
            <a:r>
              <a:rPr lang="en-US" sz="2400" dirty="0">
                <a:solidFill>
                  <a:srgbClr val="FF0066"/>
                </a:solidFill>
                <a:latin typeface="VNI-Avo" pitchFamily="2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VNI-Avo" pitchFamily="2" charset="0"/>
                <a:sym typeface="Wingdings" panose="05000000000000000000" pitchFamily="2" charset="2"/>
              </a:rPr>
              <a:t>laø</a:t>
            </a:r>
            <a:r>
              <a:rPr lang="en-US" sz="2400" dirty="0">
                <a:solidFill>
                  <a:srgbClr val="FF0066"/>
                </a:solidFill>
                <a:latin typeface="VNI-Avo" pitchFamily="2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VNI-Avo" pitchFamily="2" charset="0"/>
                <a:sym typeface="Wingdings" panose="05000000000000000000" pitchFamily="2" charset="2"/>
              </a:rPr>
              <a:t>haønh</a:t>
            </a:r>
            <a:r>
              <a:rPr lang="en-US" sz="2400" dirty="0">
                <a:solidFill>
                  <a:srgbClr val="FF0066"/>
                </a:solidFill>
                <a:latin typeface="VNI-Avo" pitchFamily="2" charset="0"/>
                <a:sym typeface="Wingdings" panose="05000000000000000000" pitchFamily="2" charset="2"/>
              </a:rPr>
              <a:t> vi </a:t>
            </a:r>
            <a:r>
              <a:rPr lang="en-US" sz="2400" b="1" dirty="0" err="1">
                <a:solidFill>
                  <a:srgbClr val="FF0066"/>
                </a:solidFill>
                <a:latin typeface="VNI-Avo" pitchFamily="2" charset="0"/>
                <a:sym typeface="Wingdings" panose="05000000000000000000" pitchFamily="2" charset="2"/>
              </a:rPr>
              <a:t>khoâng</a:t>
            </a:r>
            <a:r>
              <a:rPr lang="en-US" sz="2400" b="1" dirty="0">
                <a:solidFill>
                  <a:srgbClr val="FF0066"/>
                </a:solidFill>
                <a:latin typeface="VNI-Avo" pitchFamily="2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FF0066"/>
                </a:solidFill>
                <a:latin typeface="VNI-Avo" pitchFamily="2" charset="0"/>
                <a:sym typeface="Wingdings" panose="05000000000000000000" pitchFamily="2" charset="2"/>
              </a:rPr>
              <a:t>ñeïp</a:t>
            </a:r>
            <a:r>
              <a:rPr lang="en-US" sz="2400" dirty="0">
                <a:solidFill>
                  <a:srgbClr val="FF0066"/>
                </a:solidFill>
                <a:latin typeface="VNI-Avo" pitchFamily="2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srgbClr val="FF0066"/>
                </a:solidFill>
                <a:latin typeface="VNI-Avo" pitchFamily="2" charset="0"/>
                <a:sym typeface="Wingdings" panose="05000000000000000000" pitchFamily="2" charset="2"/>
              </a:rPr>
              <a:t>khi</a:t>
            </a:r>
            <a:r>
              <a:rPr lang="en-US" sz="2400" dirty="0">
                <a:solidFill>
                  <a:srgbClr val="FF0066"/>
                </a:solidFill>
                <a:latin typeface="VNI-Avo" pitchFamily="2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VNI-Avo" pitchFamily="2" charset="0"/>
                <a:sym typeface="Wingdings" panose="05000000000000000000" pitchFamily="2" charset="2"/>
              </a:rPr>
              <a:t>khoâng</a:t>
            </a:r>
            <a:r>
              <a:rPr lang="en-US" sz="2400" dirty="0">
                <a:solidFill>
                  <a:srgbClr val="FF0066"/>
                </a:solidFill>
                <a:latin typeface="VNI-Avo" pitchFamily="2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VNI-Avo" pitchFamily="2" charset="0"/>
                <a:sym typeface="Wingdings" panose="05000000000000000000" pitchFamily="2" charset="2"/>
              </a:rPr>
              <a:t>baèng</a:t>
            </a:r>
            <a:r>
              <a:rPr lang="en-US" sz="2400" dirty="0">
                <a:solidFill>
                  <a:srgbClr val="FF0066"/>
                </a:solidFill>
                <a:latin typeface="VNI-Avo" pitchFamily="2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VNI-Avo" pitchFamily="2" charset="0"/>
                <a:sym typeface="Wingdings" panose="05000000000000000000" pitchFamily="2" charset="2"/>
              </a:rPr>
              <a:t>loøng</a:t>
            </a:r>
            <a:r>
              <a:rPr lang="en-US" sz="2400" dirty="0">
                <a:solidFill>
                  <a:srgbClr val="FF0066"/>
                </a:solidFill>
                <a:latin typeface="VNI-Avo" pitchFamily="2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VNI-Avo" pitchFamily="2" charset="0"/>
                <a:sym typeface="Wingdings" panose="05000000000000000000" pitchFamily="2" charset="2"/>
              </a:rPr>
              <a:t>vôùi</a:t>
            </a:r>
            <a:r>
              <a:rPr lang="en-US" sz="2400" dirty="0">
                <a:solidFill>
                  <a:srgbClr val="FF0066"/>
                </a:solidFill>
                <a:latin typeface="VNI-Avo" pitchFamily="2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VNI-Avo" pitchFamily="2" charset="0"/>
                <a:sym typeface="Wingdings" panose="05000000000000000000" pitchFamily="2" charset="2"/>
              </a:rPr>
              <a:t>ñieàu</a:t>
            </a:r>
            <a:r>
              <a:rPr lang="en-US" sz="2400" dirty="0">
                <a:solidFill>
                  <a:srgbClr val="FF0066"/>
                </a:solidFill>
                <a:latin typeface="VNI-Avo" pitchFamily="2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VNI-Avo" pitchFamily="2" charset="0"/>
                <a:sym typeface="Wingdings" panose="05000000000000000000" pitchFamily="2" charset="2"/>
              </a:rPr>
              <a:t>gì</a:t>
            </a:r>
            <a:r>
              <a:rPr lang="en-US" sz="2400" dirty="0">
                <a:solidFill>
                  <a:srgbClr val="FF0066"/>
                </a:solidFill>
                <a:latin typeface="VNI-Avo" pitchFamily="2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VNI-Avo" pitchFamily="2" charset="0"/>
                <a:sym typeface="Wingdings" panose="05000000000000000000" pitchFamily="2" charset="2"/>
              </a:rPr>
              <a:t>em</a:t>
            </a:r>
            <a:r>
              <a:rPr lang="en-US" sz="2400" dirty="0">
                <a:solidFill>
                  <a:srgbClr val="FF0066"/>
                </a:solidFill>
                <a:latin typeface="VNI-Avo" pitchFamily="2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VNI-Avo" pitchFamily="2" charset="0"/>
                <a:sym typeface="Wingdings" panose="05000000000000000000" pitchFamily="2" charset="2"/>
              </a:rPr>
              <a:t>neân</a:t>
            </a:r>
            <a:r>
              <a:rPr lang="en-US" sz="2400" dirty="0">
                <a:solidFill>
                  <a:srgbClr val="FF0066"/>
                </a:solidFill>
                <a:latin typeface="VNI-Avo" pitchFamily="2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VNI-Avo" pitchFamily="2" charset="0"/>
                <a:sym typeface="Wingdings" panose="05000000000000000000" pitchFamily="2" charset="2"/>
              </a:rPr>
              <a:t>noùi</a:t>
            </a:r>
            <a:r>
              <a:rPr lang="en-US" sz="2400" b="1" dirty="0">
                <a:solidFill>
                  <a:srgbClr val="0000CC"/>
                </a:solidFill>
                <a:latin typeface="VNI-Avo" pitchFamily="2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VNI-Avo" pitchFamily="2" charset="0"/>
                <a:sym typeface="Wingdings" panose="05000000000000000000" pitchFamily="2" charset="2"/>
              </a:rPr>
              <a:t>ra</a:t>
            </a:r>
            <a:r>
              <a:rPr lang="en-US" sz="2400" b="1" dirty="0">
                <a:solidFill>
                  <a:srgbClr val="0000CC"/>
                </a:solidFill>
                <a:latin typeface="VNI-Avo" pitchFamily="2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VNI-Avo" pitchFamily="2" charset="0"/>
                <a:sym typeface="Wingdings" panose="05000000000000000000" pitchFamily="2" charset="2"/>
              </a:rPr>
              <a:t>cho</a:t>
            </a:r>
            <a:r>
              <a:rPr lang="en-US" sz="2400" dirty="0">
                <a:solidFill>
                  <a:srgbClr val="FF0066"/>
                </a:solidFill>
                <a:latin typeface="VNI-Avo" pitchFamily="2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VNI-Avo" pitchFamily="2" charset="0"/>
                <a:sym typeface="Wingdings" panose="05000000000000000000" pitchFamily="2" charset="2"/>
              </a:rPr>
              <a:t>ngöôøi</a:t>
            </a:r>
            <a:r>
              <a:rPr lang="en-US" sz="2400" dirty="0">
                <a:solidFill>
                  <a:srgbClr val="FF0066"/>
                </a:solidFill>
                <a:latin typeface="VNI-Avo" pitchFamily="2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VNI-Avo" pitchFamily="2" charset="0"/>
                <a:sym typeface="Wingdings" panose="05000000000000000000" pitchFamily="2" charset="2"/>
              </a:rPr>
              <a:t>khaùc</a:t>
            </a:r>
            <a:r>
              <a:rPr lang="en-US" sz="2400" dirty="0">
                <a:solidFill>
                  <a:srgbClr val="FF0066"/>
                </a:solidFill>
                <a:latin typeface="VNI-Avo" pitchFamily="2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VNI-Avo" pitchFamily="2" charset="0"/>
                <a:sym typeface="Wingdings" panose="05000000000000000000" pitchFamily="2" charset="2"/>
              </a:rPr>
              <a:t>hieåu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 advClick="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7" grpId="0"/>
      <p:bldP spid="9" grpId="0"/>
      <p:bldP spid="10" grpId="0" animBg="1"/>
      <p:bldP spid="11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1026E02-AC38-4E65-A8B6-890A2BA313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5767" y="160336"/>
            <a:ext cx="23294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dirty="0">
                <a:solidFill>
                  <a:srgbClr val="FF0066"/>
                </a:solidFill>
              </a:rPr>
              <a:t>- </a:t>
            </a:r>
            <a:r>
              <a:rPr lang="en-US" altLang="vi-VN" sz="3200" b="0" i="1" dirty="0" err="1">
                <a:solidFill>
                  <a:srgbClr val="FF0066"/>
                </a:solidFill>
              </a:rPr>
              <a:t>Đoạn</a:t>
            </a:r>
            <a:r>
              <a:rPr lang="en-US" altLang="vi-VN" sz="3200" b="0" i="1" dirty="0">
                <a:solidFill>
                  <a:srgbClr val="FF0066"/>
                </a:solidFill>
              </a:rPr>
              <a:t> 3, 4 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559A04E0-D4B3-4FDB-8A4D-B91B0B336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751853"/>
            <a:ext cx="853440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600" b="0" dirty="0">
                <a:cs typeface="Times New Roman" panose="02020603050405020304" pitchFamily="18" charset="0"/>
              </a:rPr>
              <a:t>       Lam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vẫn</a:t>
            </a:r>
            <a:r>
              <a:rPr lang="en-US" altLang="vi-VN" sz="2600" b="0" dirty="0"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chưa</a:t>
            </a:r>
            <a:r>
              <a:rPr lang="en-US" altLang="vi-VN" sz="2600" b="0" dirty="0">
                <a:cs typeface="Times New Roman" panose="02020603050405020304" pitchFamily="18" charset="0"/>
              </a:rPr>
              <a:t> tin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lời</a:t>
            </a:r>
            <a:r>
              <a:rPr lang="en-US" altLang="vi-VN" sz="2600" b="0" dirty="0"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mẹ</a:t>
            </a:r>
            <a:r>
              <a:rPr lang="en-US" altLang="vi-VN" sz="2600" b="0" dirty="0">
                <a:cs typeface="Times New Roman" panose="02020603050405020304" pitchFamily="18" charset="0"/>
              </a:rPr>
              <a:t>. Cho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đến</a:t>
            </a:r>
            <a:r>
              <a:rPr lang="en-US" altLang="vi-VN" sz="2600" b="0" dirty="0"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hôm</a:t>
            </a:r>
            <a:r>
              <a:rPr lang="en-US" altLang="vi-VN" sz="2600" b="0" dirty="0"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hội</a:t>
            </a:r>
            <a:r>
              <a:rPr lang="en-US" altLang="vi-VN" sz="2600" b="0" dirty="0"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diễn</a:t>
            </a:r>
            <a:r>
              <a:rPr lang="en-US" altLang="vi-VN" sz="2600" b="0" dirty="0"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Văn</a:t>
            </a:r>
            <a:r>
              <a:rPr lang="en-US" altLang="vi-VN" sz="2600" b="0" dirty="0"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nghệ</a:t>
            </a:r>
            <a:r>
              <a:rPr lang="en-US" altLang="vi-VN" sz="2600" b="0" dirty="0"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thì</a:t>
            </a:r>
            <a:r>
              <a:rPr lang="en-US" altLang="vi-VN" sz="2600" b="0" dirty="0"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cô</a:t>
            </a:r>
            <a:r>
              <a:rPr lang="en-US" altLang="vi-VN" sz="2600" b="0" dirty="0"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bé</a:t>
            </a:r>
            <a:r>
              <a:rPr lang="en-US" altLang="vi-VN" sz="2600" b="0" dirty="0"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đã</a:t>
            </a:r>
            <a:r>
              <a:rPr lang="en-US" altLang="vi-VN" sz="2600" b="0" dirty="0"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hiểu</a:t>
            </a:r>
            <a:r>
              <a:rPr lang="en-US" altLang="vi-VN" sz="2600" b="0" dirty="0">
                <a:cs typeface="Times New Roman" panose="02020603050405020304" pitchFamily="18" charset="0"/>
              </a:rPr>
              <a:t>.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Tiết</a:t>
            </a:r>
            <a:r>
              <a:rPr lang="en-US" altLang="vi-VN" sz="2600" b="0" dirty="0"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mục</a:t>
            </a:r>
            <a:r>
              <a:rPr lang="en-US" altLang="vi-VN" sz="2600" b="0" dirty="0"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nhảy</a:t>
            </a:r>
            <a:r>
              <a:rPr lang="en-US" altLang="vi-VN" sz="2600" b="0" dirty="0"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tập</a:t>
            </a:r>
            <a:r>
              <a:rPr lang="en-US" altLang="vi-VN" sz="2600" b="0" dirty="0"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thể</a:t>
            </a:r>
            <a:r>
              <a:rPr lang="en-US" altLang="vi-VN" sz="2600" b="0" dirty="0"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của</a:t>
            </a:r>
            <a:r>
              <a:rPr lang="en-US" altLang="vi-VN" sz="2600" b="0" dirty="0">
                <a:cs typeface="Times New Roman" panose="02020603050405020304" pitchFamily="18" charset="0"/>
              </a:rPr>
              <a:t> Lam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và</a:t>
            </a:r>
            <a:r>
              <a:rPr lang="en-US" altLang="vi-VN" sz="2600" b="0" dirty="0"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các</a:t>
            </a:r>
            <a:r>
              <a:rPr lang="en-US" altLang="vi-VN" sz="2600" b="0" dirty="0"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bạn</a:t>
            </a:r>
            <a:r>
              <a:rPr lang="en-US" altLang="vi-VN" sz="2600" b="0" dirty="0"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đạt</a:t>
            </a:r>
            <a:r>
              <a:rPr lang="en-US" altLang="vi-VN" sz="2600" b="0" dirty="0"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giải</a:t>
            </a:r>
            <a:r>
              <a:rPr lang="en-US" altLang="vi-VN" sz="2600" b="0" dirty="0"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Nhất</a:t>
            </a:r>
            <a:r>
              <a:rPr lang="en-US" altLang="vi-VN" sz="2600" b="0" dirty="0">
                <a:cs typeface="Times New Roman" panose="02020603050405020304" pitchFamily="18" charset="0"/>
              </a:rPr>
              <a:t>. Khi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trao</a:t>
            </a:r>
            <a:r>
              <a:rPr lang="en-US" altLang="vi-VN" sz="2600" b="0" dirty="0"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giải</a:t>
            </a:r>
            <a:r>
              <a:rPr lang="en-US" altLang="vi-VN" sz="2600" b="0" dirty="0">
                <a:cs typeface="Times New Roman" panose="02020603050405020304" pitchFamily="18" charset="0"/>
              </a:rPr>
              <a:t>,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thầy</a:t>
            </a:r>
            <a:r>
              <a:rPr lang="en-US" altLang="vi-VN" sz="2600" b="0" dirty="0"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hiệu</a:t>
            </a:r>
            <a:r>
              <a:rPr lang="en-US" altLang="vi-VN" sz="2600" b="0" dirty="0"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trưởng</a:t>
            </a:r>
            <a:r>
              <a:rPr lang="en-US" altLang="vi-VN" sz="2600" b="0" dirty="0"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khen</a:t>
            </a:r>
            <a:r>
              <a:rPr lang="en-US" altLang="vi-VN" sz="2600" b="0" dirty="0">
                <a:cs typeface="Times New Roman" panose="02020603050405020304" pitchFamily="18" charset="0"/>
              </a:rPr>
              <a:t>:   “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Không</a:t>
            </a:r>
            <a:r>
              <a:rPr lang="en-US" altLang="vi-VN" sz="2600" b="0" dirty="0"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chỉ</a:t>
            </a:r>
            <a:r>
              <a:rPr lang="en-US" altLang="vi-VN" sz="2600" b="0" dirty="0">
                <a:cs typeface="Times New Roman" panose="02020603050405020304" pitchFamily="18" charset="0"/>
              </a:rPr>
              <a:t> Lam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biết</a:t>
            </a:r>
            <a:r>
              <a:rPr lang="en-US" altLang="vi-VN" sz="2600" b="0" dirty="0"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nhảy</a:t>
            </a:r>
            <a:r>
              <a:rPr lang="en-US" altLang="vi-VN" sz="2600" b="0" dirty="0">
                <a:cs typeface="Times New Roman" panose="02020603050405020304" pitchFamily="18" charset="0"/>
              </a:rPr>
              <a:t> 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mà</a:t>
            </a:r>
            <a:r>
              <a:rPr lang="en-US" altLang="vi-VN" sz="2600" b="0" dirty="0"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mái</a:t>
            </a:r>
            <a:r>
              <a:rPr lang="en-US" altLang="vi-VN" sz="2600" b="0" dirty="0"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tóc</a:t>
            </a:r>
            <a:r>
              <a:rPr lang="en-US" altLang="vi-VN" sz="2600" b="0" dirty="0"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của</a:t>
            </a:r>
            <a:r>
              <a:rPr lang="en-US" altLang="vi-VN" sz="2600" b="0" dirty="0">
                <a:cs typeface="Times New Roman" panose="02020603050405020304" pitchFamily="18" charset="0"/>
              </a:rPr>
              <a:t> Lam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cũng</a:t>
            </a:r>
            <a:r>
              <a:rPr lang="en-US" altLang="vi-VN" sz="2600" b="0" dirty="0"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biết</a:t>
            </a:r>
            <a:r>
              <a:rPr lang="en-US" altLang="vi-VN" sz="2600" b="0" dirty="0"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nhảy</a:t>
            </a:r>
            <a:r>
              <a:rPr lang="en-US" altLang="vi-VN" sz="2600" b="0" dirty="0">
                <a:cs typeface="Times New Roman" panose="02020603050405020304" pitchFamily="18" charset="0"/>
              </a:rPr>
              <a:t>.”</a:t>
            </a:r>
          </a:p>
          <a:p>
            <a:pPr eaLnBrk="1" hangingPunct="1"/>
            <a:r>
              <a:rPr lang="en-US" altLang="vi-VN" sz="2600" b="0" dirty="0">
                <a:cs typeface="Times New Roman" panose="02020603050405020304" pitchFamily="18" charset="0"/>
              </a:rPr>
              <a:t>      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Từ</a:t>
            </a:r>
            <a:r>
              <a:rPr lang="en-US" altLang="vi-VN" sz="2600" b="0" dirty="0"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đó</a:t>
            </a:r>
            <a:r>
              <a:rPr lang="en-US" altLang="vi-VN" sz="2600" b="0" dirty="0">
                <a:cs typeface="Times New Roman" panose="02020603050405020304" pitchFamily="18" charset="0"/>
              </a:rPr>
              <a:t>,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các</a:t>
            </a:r>
            <a:r>
              <a:rPr lang="en-US" altLang="vi-VN" sz="2600" b="0" dirty="0"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bạn</a:t>
            </a:r>
            <a:r>
              <a:rPr lang="en-US" altLang="vi-VN" sz="2600" b="0" dirty="0"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không</a:t>
            </a:r>
            <a:r>
              <a:rPr lang="en-US" altLang="vi-VN" sz="2600" b="0" dirty="0"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còn</a:t>
            </a:r>
            <a:r>
              <a:rPr lang="en-US" altLang="vi-VN" sz="2600" b="0" dirty="0"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trêu</a:t>
            </a:r>
            <a:r>
              <a:rPr lang="en-US" altLang="vi-VN" sz="2600" b="0" dirty="0">
                <a:cs typeface="Times New Roman" panose="02020603050405020304" pitchFamily="18" charset="0"/>
              </a:rPr>
              <a:t> Lam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nữa</a:t>
            </a:r>
            <a:r>
              <a:rPr lang="en-US" altLang="vi-VN" sz="2600" b="0" dirty="0">
                <a:cs typeface="Times New Roman" panose="02020603050405020304" pitchFamily="18" charset="0"/>
              </a:rPr>
              <a:t>.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Cô</a:t>
            </a:r>
            <a:r>
              <a:rPr lang="en-US" altLang="vi-VN" sz="2600" b="0" dirty="0"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bé</a:t>
            </a:r>
            <a:r>
              <a:rPr lang="en-US" altLang="vi-VN" sz="2600" b="0" dirty="0"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rất</a:t>
            </a:r>
            <a:r>
              <a:rPr lang="en-US" altLang="vi-VN" sz="2600" b="0" dirty="0"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vui</a:t>
            </a:r>
            <a:r>
              <a:rPr lang="en-US" altLang="vi-VN" sz="2600" b="0" dirty="0">
                <a:cs typeface="Times New Roman" panose="02020603050405020304" pitchFamily="18" charset="0"/>
              </a:rPr>
              <a:t>.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Sáng</a:t>
            </a:r>
            <a:r>
              <a:rPr lang="en-US" altLang="vi-VN" sz="2600" b="0" dirty="0"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nào</a:t>
            </a:r>
            <a:r>
              <a:rPr lang="en-US" altLang="vi-VN" sz="2600" b="0" dirty="0">
                <a:cs typeface="Times New Roman" panose="02020603050405020304" pitchFamily="18" charset="0"/>
              </a:rPr>
              <a:t>, Lam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cũng</a:t>
            </a:r>
            <a:r>
              <a:rPr lang="en-US" altLang="vi-VN" sz="2600" b="0" dirty="0"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dậy</a:t>
            </a:r>
            <a:r>
              <a:rPr lang="en-US" altLang="vi-VN" sz="2600" b="0" dirty="0"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sớm</a:t>
            </a:r>
            <a:r>
              <a:rPr lang="en-US" altLang="vi-VN" sz="2600" b="0" dirty="0">
                <a:cs typeface="Times New Roman" panose="02020603050405020304" pitchFamily="18" charset="0"/>
              </a:rPr>
              <a:t> 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để</a:t>
            </a:r>
            <a:r>
              <a:rPr lang="en-US" altLang="vi-VN" sz="2600" b="0" dirty="0"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chải</a:t>
            </a:r>
            <a:r>
              <a:rPr lang="en-US" altLang="vi-VN" sz="2600" b="0" dirty="0"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tóc</a:t>
            </a:r>
            <a:r>
              <a:rPr lang="en-US" altLang="vi-VN" sz="2600" b="0" dirty="0"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thật</a:t>
            </a:r>
            <a:r>
              <a:rPr lang="en-US" altLang="vi-VN" sz="2600" b="0" dirty="0"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đẹp</a:t>
            </a:r>
            <a:r>
              <a:rPr lang="en-US" altLang="vi-VN" sz="2600" b="0" dirty="0"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trước</a:t>
            </a:r>
            <a:r>
              <a:rPr lang="en-US" altLang="vi-VN" sz="2600" b="0" dirty="0"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khi</a:t>
            </a:r>
            <a:r>
              <a:rPr lang="en-US" altLang="vi-VN" sz="2600" b="0" dirty="0"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đến</a:t>
            </a:r>
            <a:r>
              <a:rPr lang="en-US" altLang="vi-VN" sz="2600" b="0" dirty="0">
                <a:cs typeface="Times New Roman" panose="02020603050405020304" pitchFamily="18" charset="0"/>
              </a:rPr>
              <a:t> </a:t>
            </a:r>
            <a:r>
              <a:rPr lang="en-US" altLang="vi-VN" sz="2600" b="0" dirty="0" err="1">
                <a:cs typeface="Times New Roman" panose="02020603050405020304" pitchFamily="18" charset="0"/>
              </a:rPr>
              <a:t>trường</a:t>
            </a:r>
            <a:r>
              <a:rPr lang="en-US" altLang="vi-VN" sz="2600" b="0" dirty="0">
                <a:cs typeface="Times New Roman" panose="02020603050405020304" pitchFamily="18" charset="0"/>
              </a:rPr>
              <a:t>.</a:t>
            </a:r>
            <a:endParaRPr lang="en-US" altLang="vi-VN" sz="2600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5B19324-386D-44E6-AAAA-0FB3F15852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9531" y="4140705"/>
            <a:ext cx="32004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3200" b="0" i="1" dirty="0">
                <a:solidFill>
                  <a:srgbClr val="0070C0"/>
                </a:solidFill>
              </a:rPr>
              <a:t>- </a:t>
            </a:r>
            <a:r>
              <a:rPr lang="en-US" altLang="vi-VN" sz="3200" b="0" i="1" dirty="0" err="1">
                <a:solidFill>
                  <a:srgbClr val="0070C0"/>
                </a:solidFill>
              </a:rPr>
              <a:t>Từ</a:t>
            </a:r>
            <a:r>
              <a:rPr lang="en-US" altLang="vi-VN" sz="3200" b="0" i="1" dirty="0">
                <a:solidFill>
                  <a:srgbClr val="0070C0"/>
                </a:solidFill>
              </a:rPr>
              <a:t> </a:t>
            </a:r>
            <a:r>
              <a:rPr lang="en-US" altLang="vi-VN" sz="3200" b="0" i="1" dirty="0" err="1">
                <a:solidFill>
                  <a:srgbClr val="0070C0"/>
                </a:solidFill>
              </a:rPr>
              <a:t>khó</a:t>
            </a:r>
            <a:r>
              <a:rPr lang="en-US" altLang="vi-VN" sz="3200" b="0" i="1" dirty="0">
                <a:solidFill>
                  <a:srgbClr val="0070C0"/>
                </a:solidFill>
              </a:rPr>
              <a:t> </a:t>
            </a:r>
            <a:r>
              <a:rPr lang="en-US" altLang="vi-VN" sz="3200" b="0" i="1" dirty="0" err="1">
                <a:solidFill>
                  <a:srgbClr val="0070C0"/>
                </a:solidFill>
              </a:rPr>
              <a:t>đọc</a:t>
            </a:r>
            <a:r>
              <a:rPr lang="en-US" altLang="vi-VN" sz="3200" b="0" i="1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2DB64FF-0109-40A7-869A-4EC8DDF37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0542" y="4814395"/>
            <a:ext cx="17636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dirty="0">
                <a:solidFill>
                  <a:srgbClr val="C00000"/>
                </a:solidFill>
              </a:rPr>
              <a:t>- </a:t>
            </a:r>
            <a:r>
              <a:rPr lang="en-US" altLang="vi-VN" sz="2800" dirty="0" err="1">
                <a:solidFill>
                  <a:srgbClr val="C00000"/>
                </a:solidFill>
              </a:rPr>
              <a:t>tr</a:t>
            </a:r>
            <a:r>
              <a:rPr lang="en-US" altLang="vi-VN" sz="2800" b="0" dirty="0" err="1"/>
              <a:t>ao</a:t>
            </a:r>
            <a:r>
              <a:rPr lang="en-US" altLang="vi-VN" sz="2800" b="0" dirty="0"/>
              <a:t> </a:t>
            </a:r>
            <a:r>
              <a:rPr lang="en-US" altLang="vi-VN" sz="2800" dirty="0" err="1">
                <a:solidFill>
                  <a:srgbClr val="C00000"/>
                </a:solidFill>
              </a:rPr>
              <a:t>gi</a:t>
            </a:r>
            <a:r>
              <a:rPr lang="en-US" altLang="vi-VN" sz="2800" b="0" dirty="0" err="1"/>
              <a:t>ải</a:t>
            </a:r>
            <a:endParaRPr lang="en-US" altLang="vi-VN" sz="2800" b="0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E6A705C-E9EA-485A-AE07-422773F1D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3405" y="5407389"/>
            <a:ext cx="1682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dirty="0">
                <a:solidFill>
                  <a:srgbClr val="C00000"/>
                </a:solidFill>
              </a:rPr>
              <a:t>-</a:t>
            </a:r>
            <a:r>
              <a:rPr lang="en-US" altLang="vi-VN" sz="2800" b="0" dirty="0"/>
              <a:t> </a:t>
            </a:r>
            <a:r>
              <a:rPr lang="en-US" altLang="vi-VN" sz="2800" dirty="0" err="1">
                <a:solidFill>
                  <a:srgbClr val="C00000"/>
                </a:solidFill>
              </a:rPr>
              <a:t>ch</a:t>
            </a:r>
            <a:r>
              <a:rPr lang="en-US" altLang="vi-VN" sz="2800" b="0" dirty="0" err="1"/>
              <a:t>ải</a:t>
            </a:r>
            <a:r>
              <a:rPr lang="en-US" altLang="vi-VN" sz="2800" b="0" dirty="0"/>
              <a:t> </a:t>
            </a:r>
            <a:r>
              <a:rPr lang="en-US" altLang="vi-VN" sz="2800" b="0" dirty="0" err="1"/>
              <a:t>tóc</a:t>
            </a:r>
            <a:endParaRPr lang="en-US" altLang="vi-VN" sz="2800" b="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9F2F8750-B9D1-4770-906B-9A739A7962C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205090" y="1973055"/>
            <a:ext cx="1111250" cy="0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538C227F-BA0C-4C85-B05F-CEA638926BF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606610" y="3564974"/>
            <a:ext cx="1112838" cy="0"/>
          </a:xfrm>
          <a:prstGeom prst="line">
            <a:avLst/>
          </a:prstGeom>
          <a:noFill/>
          <a:ln w="38100" algn="ctr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631DCD8-C47D-43C4-BA12-7446D66EB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40216" y="4613874"/>
            <a:ext cx="60885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400" b="0" dirty="0">
                <a:solidFill>
                  <a:srgbClr val="C00000"/>
                </a:solidFill>
              </a:rPr>
              <a:t>-  </a:t>
            </a:r>
            <a:r>
              <a:rPr lang="en-US" altLang="vi-VN" sz="2400" b="0" dirty="0" err="1">
                <a:solidFill>
                  <a:srgbClr val="C00000"/>
                </a:solidFill>
              </a:rPr>
              <a:t>luyện</a:t>
            </a:r>
            <a:r>
              <a:rPr lang="en-US" altLang="vi-VN" sz="2400" b="0" dirty="0">
                <a:solidFill>
                  <a:srgbClr val="C00000"/>
                </a:solidFill>
              </a:rPr>
              <a:t> </a:t>
            </a:r>
            <a:r>
              <a:rPr lang="en-US" altLang="vi-VN" sz="2400" b="0" dirty="0" err="1">
                <a:solidFill>
                  <a:srgbClr val="C00000"/>
                </a:solidFill>
              </a:rPr>
              <a:t>đọc</a:t>
            </a:r>
            <a:r>
              <a:rPr lang="en-US" altLang="vi-VN" sz="2400" b="0" dirty="0">
                <a:solidFill>
                  <a:srgbClr val="C00000"/>
                </a:solidFill>
              </a:rPr>
              <a:t> </a:t>
            </a:r>
            <a:r>
              <a:rPr lang="en-US" altLang="vi-VN" sz="2400" b="0" dirty="0" err="1">
                <a:solidFill>
                  <a:srgbClr val="C00000"/>
                </a:solidFill>
              </a:rPr>
              <a:t>câu</a:t>
            </a:r>
            <a:r>
              <a:rPr lang="en-US" altLang="vi-VN" sz="2400" b="0" dirty="0">
                <a:solidFill>
                  <a:srgbClr val="C00000"/>
                </a:solidFill>
              </a:rPr>
              <a:t> </a:t>
            </a:r>
            <a:r>
              <a:rPr lang="en-US" altLang="vi-VN" sz="2400" b="0" dirty="0" err="1">
                <a:solidFill>
                  <a:srgbClr val="C00000"/>
                </a:solidFill>
              </a:rPr>
              <a:t>văn</a:t>
            </a:r>
            <a:r>
              <a:rPr lang="en-US" altLang="vi-VN" sz="2400" b="0" dirty="0">
                <a:solidFill>
                  <a:srgbClr val="C00000"/>
                </a:solidFill>
              </a:rPr>
              <a:t> </a:t>
            </a:r>
            <a:r>
              <a:rPr lang="en-US" altLang="vi-VN" sz="2400" b="0" dirty="0" err="1">
                <a:solidFill>
                  <a:srgbClr val="C00000"/>
                </a:solidFill>
              </a:rPr>
              <a:t>dài</a:t>
            </a:r>
            <a:r>
              <a:rPr lang="en-US" altLang="vi-VN" sz="2400" b="0" dirty="0">
                <a:solidFill>
                  <a:srgbClr val="C00000"/>
                </a:solidFill>
              </a:rPr>
              <a:t> </a:t>
            </a:r>
            <a:r>
              <a:rPr lang="en-US" altLang="vi-VN" sz="2400" b="0" dirty="0" err="1">
                <a:solidFill>
                  <a:srgbClr val="C00000"/>
                </a:solidFill>
              </a:rPr>
              <a:t>có</a:t>
            </a:r>
            <a:r>
              <a:rPr lang="en-US" altLang="vi-VN" sz="2400" b="0" dirty="0">
                <a:solidFill>
                  <a:srgbClr val="C00000"/>
                </a:solidFill>
              </a:rPr>
              <a:t> </a:t>
            </a:r>
            <a:r>
              <a:rPr lang="en-US" altLang="vi-VN" sz="2400" b="0" dirty="0" err="1">
                <a:solidFill>
                  <a:srgbClr val="C00000"/>
                </a:solidFill>
              </a:rPr>
              <a:t>trong</a:t>
            </a:r>
            <a:r>
              <a:rPr lang="en-US" altLang="vi-VN" sz="2400" b="0" dirty="0">
                <a:solidFill>
                  <a:srgbClr val="C00000"/>
                </a:solidFill>
              </a:rPr>
              <a:t> </a:t>
            </a:r>
            <a:r>
              <a:rPr lang="en-US" altLang="vi-VN" sz="2400" b="0" dirty="0" err="1">
                <a:solidFill>
                  <a:srgbClr val="C00000"/>
                </a:solidFill>
              </a:rPr>
              <a:t>đoạn</a:t>
            </a:r>
            <a:r>
              <a:rPr lang="en-US" altLang="vi-VN" sz="2400" b="0" dirty="0">
                <a:solidFill>
                  <a:srgbClr val="C00000"/>
                </a:solidFill>
              </a:rPr>
              <a:t> 3, 4.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4F6DC1D-676C-4817-A72E-3F70D477A5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4068" y="2354124"/>
            <a:ext cx="3841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i="1" dirty="0">
                <a:solidFill>
                  <a:srgbClr val="0000FF"/>
                </a:solidFill>
              </a:rPr>
              <a:t>//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5B1CF66-6B2C-46AE-A90B-8C9BE3F44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0096" y="3102596"/>
            <a:ext cx="2841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i="1" dirty="0">
                <a:solidFill>
                  <a:srgbClr val="0000FF"/>
                </a:solidFill>
              </a:rPr>
              <a:t>/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3F1E4816-ED35-4572-A7AF-6ADCCBB5D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9360" y="1962840"/>
            <a:ext cx="3841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i="1" dirty="0">
                <a:solidFill>
                  <a:srgbClr val="0000FF"/>
                </a:solidFill>
              </a:rPr>
              <a:t>/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98D4754-2B95-4930-B374-0200D67E4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72675" y="3171826"/>
            <a:ext cx="2841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i="1" dirty="0">
                <a:solidFill>
                  <a:srgbClr val="0000FF"/>
                </a:solidFill>
              </a:rPr>
              <a:t>/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4EAD0FB-C28C-4FA3-9C3B-B7471E2DA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2382" y="1925395"/>
            <a:ext cx="2840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i="1" dirty="0">
                <a:solidFill>
                  <a:srgbClr val="0000FF"/>
                </a:solidFill>
              </a:rPr>
              <a:t>/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A0F73103-DDF9-4103-8427-BE40CA51F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0046" y="3580020"/>
            <a:ext cx="3841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800" i="1" dirty="0">
                <a:solidFill>
                  <a:srgbClr val="0000FF"/>
                </a:solidFill>
              </a:rPr>
              <a:t>//</a:t>
            </a:r>
          </a:p>
        </p:txBody>
      </p:sp>
    </p:spTree>
  </p:cSld>
  <p:clrMapOvr>
    <a:masterClrMapping/>
  </p:clrMapOvr>
  <p:transition advClick="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7" grpId="0"/>
      <p:bldP spid="5" grpId="0"/>
      <p:bldP spid="8" grpId="0"/>
      <p:bldP spid="15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>
            <a:extLst>
              <a:ext uri="{FF2B5EF4-FFF2-40B4-BE49-F238E27FC236}">
                <a16:creationId xmlns="" xmlns:a16="http://schemas.microsoft.com/office/drawing/2014/main" id="{F2F6D83D-DF95-48FD-A488-23A231607D4E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7466311" y="5029200"/>
            <a:ext cx="461665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/>
          </a:p>
        </p:txBody>
      </p:sp>
      <p:sp>
        <p:nvSpPr>
          <p:cNvPr id="79878" name="Text Box 6">
            <a:extLst>
              <a:ext uri="{FF2B5EF4-FFF2-40B4-BE49-F238E27FC236}">
                <a16:creationId xmlns="" xmlns:a16="http://schemas.microsoft.com/office/drawing/2014/main" id="{B56747E8-7CF0-4735-AD28-7410D29D5C31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271188" y="-1661999"/>
            <a:ext cx="553998" cy="4800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dirty="0">
                <a:solidFill>
                  <a:schemeClr val="accent2"/>
                </a:solidFill>
              </a:rPr>
              <a:t>      </a:t>
            </a:r>
            <a:r>
              <a:rPr lang="en-US" altLang="vi-VN" sz="2400" dirty="0" err="1">
                <a:solidFill>
                  <a:srgbClr val="FF00FF"/>
                </a:solidFill>
              </a:rPr>
              <a:t>Học</a:t>
            </a:r>
            <a:r>
              <a:rPr lang="en-US" altLang="vi-VN" sz="2400" dirty="0">
                <a:solidFill>
                  <a:srgbClr val="FF00FF"/>
                </a:solidFill>
              </a:rPr>
              <a:t> </a:t>
            </a:r>
            <a:r>
              <a:rPr lang="en-US" altLang="vi-VN" sz="2400" dirty="0" err="1">
                <a:solidFill>
                  <a:srgbClr val="FF00FF"/>
                </a:solidFill>
              </a:rPr>
              <a:t>sinh</a:t>
            </a:r>
            <a:r>
              <a:rPr lang="en-US" altLang="vi-VN" sz="2400" dirty="0">
                <a:solidFill>
                  <a:srgbClr val="FF00FF"/>
                </a:solidFill>
              </a:rPr>
              <a:t> </a:t>
            </a:r>
            <a:r>
              <a:rPr lang="en-US" altLang="vi-VN" sz="2400" dirty="0" err="1">
                <a:solidFill>
                  <a:srgbClr val="FF00FF"/>
                </a:solidFill>
              </a:rPr>
              <a:t>đọc</a:t>
            </a:r>
            <a:r>
              <a:rPr lang="en-US" altLang="vi-VN" sz="2400" dirty="0">
                <a:solidFill>
                  <a:srgbClr val="FF00FF"/>
                </a:solidFill>
              </a:rPr>
              <a:t> </a:t>
            </a:r>
            <a:r>
              <a:rPr lang="en-US" altLang="vi-VN" sz="2400" dirty="0" err="1">
                <a:solidFill>
                  <a:srgbClr val="FF00FF"/>
                </a:solidFill>
              </a:rPr>
              <a:t>thầm</a:t>
            </a:r>
            <a:r>
              <a:rPr lang="en-US" altLang="vi-VN" sz="2400" dirty="0">
                <a:solidFill>
                  <a:srgbClr val="FF00FF"/>
                </a:solidFill>
              </a:rPr>
              <a:t> </a:t>
            </a:r>
            <a:r>
              <a:rPr lang="en-US" altLang="vi-VN" sz="2400" dirty="0" err="1">
                <a:solidFill>
                  <a:srgbClr val="FF00FF"/>
                </a:solidFill>
              </a:rPr>
              <a:t>đoạn</a:t>
            </a:r>
            <a:r>
              <a:rPr lang="en-US" altLang="vi-VN" sz="2400" dirty="0">
                <a:solidFill>
                  <a:srgbClr val="FF00FF"/>
                </a:solidFill>
              </a:rPr>
              <a:t> 1 :</a:t>
            </a:r>
          </a:p>
        </p:txBody>
      </p:sp>
      <p:sp>
        <p:nvSpPr>
          <p:cNvPr id="21508" name="Text Box 7">
            <a:extLst>
              <a:ext uri="{FF2B5EF4-FFF2-40B4-BE49-F238E27FC236}">
                <a16:creationId xmlns="" xmlns:a16="http://schemas.microsoft.com/office/drawing/2014/main" id="{86687F72-C214-4FE8-8573-5B1E3EFF5970}"/>
              </a:ext>
            </a:extLst>
          </p:cNvPr>
          <p:cNvSpPr txBox="1">
            <a:spLocks noChangeArrowheads="1"/>
          </p:cNvSpPr>
          <p:nvPr/>
        </p:nvSpPr>
        <p:spPr bwMode="auto">
          <a:xfrm flipV="1">
            <a:off x="8148936" y="2201864"/>
            <a:ext cx="461665" cy="9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/>
          </a:p>
        </p:txBody>
      </p:sp>
      <p:sp>
        <p:nvSpPr>
          <p:cNvPr id="79881" name="Text Box 9">
            <a:extLst>
              <a:ext uri="{FF2B5EF4-FFF2-40B4-BE49-F238E27FC236}">
                <a16:creationId xmlns="" xmlns:a16="http://schemas.microsoft.com/office/drawing/2014/main" id="{753004B0-44DB-4F35-AF63-D3CF75EAE49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739984" y="-806084"/>
            <a:ext cx="553998" cy="6347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dirty="0"/>
              <a:t>1. </a:t>
            </a:r>
            <a:r>
              <a:rPr lang="en-US" altLang="vi-VN" sz="2400" dirty="0" err="1"/>
              <a:t>Tìm</a:t>
            </a:r>
            <a:r>
              <a:rPr lang="en-US" altLang="vi-VN" sz="2400" dirty="0"/>
              <a:t> </a:t>
            </a:r>
            <a:r>
              <a:rPr lang="en-US" altLang="vi-VN" sz="2400" dirty="0" err="1"/>
              <a:t>những</a:t>
            </a:r>
            <a:r>
              <a:rPr lang="en-US" altLang="vi-VN" sz="2400" dirty="0"/>
              <a:t> </a:t>
            </a:r>
            <a:r>
              <a:rPr lang="en-US" altLang="vi-VN" sz="2400" dirty="0" err="1"/>
              <a:t>từ</a:t>
            </a:r>
            <a:r>
              <a:rPr lang="en-US" altLang="vi-VN" sz="2400" dirty="0"/>
              <a:t> </a:t>
            </a:r>
            <a:r>
              <a:rPr lang="en-US" altLang="vi-VN" sz="2400" dirty="0" err="1"/>
              <a:t>ngữ</a:t>
            </a:r>
            <a:r>
              <a:rPr lang="en-US" altLang="vi-VN" sz="2400" dirty="0"/>
              <a:t> </a:t>
            </a:r>
            <a:r>
              <a:rPr lang="en-US" altLang="vi-VN" sz="2400" dirty="0" err="1"/>
              <a:t>tả</a:t>
            </a:r>
            <a:r>
              <a:rPr lang="en-US" altLang="vi-VN" sz="2400" dirty="0"/>
              <a:t> </a:t>
            </a:r>
            <a:r>
              <a:rPr lang="en-US" altLang="vi-VN" sz="2400" dirty="0" err="1"/>
              <a:t>mái</a:t>
            </a:r>
            <a:r>
              <a:rPr lang="en-US" altLang="vi-VN" sz="2400" dirty="0"/>
              <a:t> </a:t>
            </a:r>
            <a:r>
              <a:rPr lang="en-US" altLang="vi-VN" sz="2400" dirty="0" err="1"/>
              <a:t>tóc</a:t>
            </a:r>
            <a:r>
              <a:rPr lang="en-US" altLang="vi-VN" sz="2400" dirty="0"/>
              <a:t> </a:t>
            </a:r>
            <a:r>
              <a:rPr lang="en-US" altLang="vi-VN" sz="2400" dirty="0" err="1"/>
              <a:t>của</a:t>
            </a:r>
            <a:r>
              <a:rPr lang="en-US" altLang="vi-VN" sz="2400" dirty="0"/>
              <a:t> Lam 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700B856-E60E-4CE7-BEFD-F0BED818A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597" y="2736151"/>
            <a:ext cx="78005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dirty="0">
                <a:solidFill>
                  <a:schemeClr val="accent6">
                    <a:lumMod val="50000"/>
                  </a:schemeClr>
                </a:solidFill>
              </a:rPr>
              <a:t>- </a:t>
            </a:r>
            <a:r>
              <a:rPr lang="en-US" altLang="vi-VN" sz="2400" b="0" i="1" dirty="0" err="1">
                <a:solidFill>
                  <a:schemeClr val="accent6">
                    <a:lumMod val="50000"/>
                  </a:schemeClr>
                </a:solidFill>
              </a:rPr>
              <a:t>Những</a:t>
            </a:r>
            <a:r>
              <a:rPr lang="en-US" altLang="vi-VN" sz="2400" b="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vi-VN" sz="2400" b="0" i="1" dirty="0" err="1">
                <a:solidFill>
                  <a:schemeClr val="accent6">
                    <a:lumMod val="50000"/>
                  </a:schemeClr>
                </a:solidFill>
              </a:rPr>
              <a:t>từ</a:t>
            </a:r>
            <a:r>
              <a:rPr lang="en-US" altLang="vi-VN" sz="2400" b="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vi-VN" sz="2400" b="0" i="1" dirty="0" err="1">
                <a:solidFill>
                  <a:schemeClr val="accent6">
                    <a:lumMod val="50000"/>
                  </a:schemeClr>
                </a:solidFill>
              </a:rPr>
              <a:t>ngữ</a:t>
            </a:r>
            <a:r>
              <a:rPr lang="en-US" altLang="vi-VN" sz="2400" b="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vi-VN" sz="2400" b="0" i="1" dirty="0" err="1">
                <a:solidFill>
                  <a:schemeClr val="accent6">
                    <a:lumMod val="50000"/>
                  </a:schemeClr>
                </a:solidFill>
              </a:rPr>
              <a:t>tả</a:t>
            </a:r>
            <a:r>
              <a:rPr lang="en-US" altLang="vi-VN" sz="2400" b="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vi-VN" sz="2400" b="0" i="1" dirty="0" err="1">
                <a:solidFill>
                  <a:schemeClr val="accent6">
                    <a:lumMod val="50000"/>
                  </a:schemeClr>
                </a:solidFill>
              </a:rPr>
              <a:t>mái</a:t>
            </a:r>
            <a:r>
              <a:rPr lang="en-US" altLang="vi-VN" sz="2400" b="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vi-VN" sz="2400" b="0" i="1" dirty="0" err="1">
                <a:solidFill>
                  <a:schemeClr val="accent6">
                    <a:lumMod val="50000"/>
                  </a:schemeClr>
                </a:solidFill>
              </a:rPr>
              <a:t>tóc</a:t>
            </a:r>
            <a:r>
              <a:rPr lang="en-US" altLang="vi-VN" sz="2400" b="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vi-VN" sz="2400" b="0" i="1" dirty="0" err="1">
                <a:solidFill>
                  <a:schemeClr val="accent6">
                    <a:lumMod val="50000"/>
                  </a:schemeClr>
                </a:solidFill>
              </a:rPr>
              <a:t>của</a:t>
            </a:r>
            <a:r>
              <a:rPr lang="en-US" altLang="vi-VN" sz="2400" b="0" i="1" dirty="0">
                <a:solidFill>
                  <a:schemeClr val="accent6">
                    <a:lumMod val="50000"/>
                  </a:schemeClr>
                </a:solidFill>
              </a:rPr>
              <a:t> Lam </a:t>
            </a:r>
            <a:r>
              <a:rPr lang="en-US" altLang="vi-VN" sz="2400" b="0" i="1" dirty="0" err="1">
                <a:solidFill>
                  <a:schemeClr val="accent6">
                    <a:lumMod val="50000"/>
                  </a:schemeClr>
                </a:solidFill>
              </a:rPr>
              <a:t>là</a:t>
            </a:r>
            <a:r>
              <a:rPr lang="en-US" altLang="vi-VN" sz="2400" b="0" i="1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en-US" altLang="vi-VN" sz="2400" i="1" dirty="0" err="1">
                <a:solidFill>
                  <a:schemeClr val="accent6">
                    <a:lumMod val="50000"/>
                  </a:schemeClr>
                </a:solidFill>
              </a:rPr>
              <a:t>xoăn</a:t>
            </a:r>
            <a:r>
              <a:rPr lang="en-US" altLang="vi-VN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vi-VN" sz="2400" i="1" dirty="0" err="1">
                <a:solidFill>
                  <a:schemeClr val="accent6">
                    <a:lumMod val="50000"/>
                  </a:schemeClr>
                </a:solidFill>
              </a:rPr>
              <a:t>bồng</a:t>
            </a:r>
            <a:r>
              <a:rPr lang="en-US" altLang="vi-VN" sz="2400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altLang="vi-VN" sz="2400" i="1" dirty="0" err="1">
                <a:solidFill>
                  <a:schemeClr val="accent6">
                    <a:lumMod val="50000"/>
                  </a:schemeClr>
                </a:solidFill>
              </a:rPr>
              <a:t>bềnh</a:t>
            </a:r>
            <a:endParaRPr lang="en-US" altLang="vi-VN" sz="24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34" name="Text Box 6">
            <a:extLst>
              <a:ext uri="{FF2B5EF4-FFF2-40B4-BE49-F238E27FC236}">
                <a16:creationId xmlns="" xmlns:a16="http://schemas.microsoft.com/office/drawing/2014/main" id="{F870419F-6F99-4C7C-BEAC-9147D57B4CB4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622971" y="-1619057"/>
            <a:ext cx="553998" cy="474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dirty="0">
                <a:solidFill>
                  <a:schemeClr val="accent2"/>
                </a:solidFill>
              </a:rPr>
              <a:t>      </a:t>
            </a:r>
            <a:r>
              <a:rPr lang="en-US" altLang="vi-VN" sz="2400" dirty="0" err="1">
                <a:solidFill>
                  <a:srgbClr val="FF00FF"/>
                </a:solidFill>
              </a:rPr>
              <a:t>Học</a:t>
            </a:r>
            <a:r>
              <a:rPr lang="en-US" altLang="vi-VN" sz="2400" dirty="0">
                <a:solidFill>
                  <a:srgbClr val="FF00FF"/>
                </a:solidFill>
              </a:rPr>
              <a:t> </a:t>
            </a:r>
            <a:r>
              <a:rPr lang="en-US" altLang="vi-VN" sz="2400" dirty="0" err="1">
                <a:solidFill>
                  <a:srgbClr val="FF00FF"/>
                </a:solidFill>
              </a:rPr>
              <a:t>sinh</a:t>
            </a:r>
            <a:r>
              <a:rPr lang="en-US" altLang="vi-VN" sz="2400" dirty="0">
                <a:solidFill>
                  <a:srgbClr val="FF00FF"/>
                </a:solidFill>
              </a:rPr>
              <a:t> </a:t>
            </a:r>
            <a:r>
              <a:rPr lang="en-US" altLang="vi-VN" sz="2400" dirty="0" err="1">
                <a:solidFill>
                  <a:srgbClr val="FF00FF"/>
                </a:solidFill>
              </a:rPr>
              <a:t>đọc</a:t>
            </a:r>
            <a:r>
              <a:rPr lang="en-US" altLang="vi-VN" sz="2400" dirty="0">
                <a:solidFill>
                  <a:srgbClr val="FF00FF"/>
                </a:solidFill>
              </a:rPr>
              <a:t> </a:t>
            </a:r>
            <a:r>
              <a:rPr lang="en-US" altLang="vi-VN" sz="2400" dirty="0" err="1">
                <a:solidFill>
                  <a:srgbClr val="FF00FF"/>
                </a:solidFill>
              </a:rPr>
              <a:t>thầm</a:t>
            </a:r>
            <a:r>
              <a:rPr lang="en-US" altLang="vi-VN" sz="2400" dirty="0">
                <a:solidFill>
                  <a:srgbClr val="FF00FF"/>
                </a:solidFill>
              </a:rPr>
              <a:t> </a:t>
            </a:r>
            <a:r>
              <a:rPr lang="en-US" altLang="vi-VN" sz="2400" dirty="0" err="1">
                <a:solidFill>
                  <a:srgbClr val="FF00FF"/>
                </a:solidFill>
              </a:rPr>
              <a:t>đoạn</a:t>
            </a:r>
            <a:r>
              <a:rPr lang="en-US" altLang="vi-VN" sz="2400" dirty="0">
                <a:solidFill>
                  <a:srgbClr val="FF00FF"/>
                </a:solidFill>
              </a:rPr>
              <a:t> 2 :</a:t>
            </a:r>
          </a:p>
        </p:txBody>
      </p:sp>
      <p:sp>
        <p:nvSpPr>
          <p:cNvPr id="935" name="Text Box 9">
            <a:extLst>
              <a:ext uri="{FF2B5EF4-FFF2-40B4-BE49-F238E27FC236}">
                <a16:creationId xmlns="" xmlns:a16="http://schemas.microsoft.com/office/drawing/2014/main" id="{3E972C35-577E-41B7-BCEF-54ADBE5B5C31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202309" y="2182570"/>
            <a:ext cx="615553" cy="533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800" dirty="0"/>
              <a:t> </a:t>
            </a:r>
            <a:r>
              <a:rPr lang="en-US" altLang="vi-VN" sz="2400" dirty="0"/>
              <a:t>2. Lam </a:t>
            </a:r>
            <a:r>
              <a:rPr lang="en-US" altLang="vi-VN" sz="2400" dirty="0" err="1"/>
              <a:t>thắc</a:t>
            </a:r>
            <a:r>
              <a:rPr lang="en-US" altLang="vi-VN" sz="2400" dirty="0"/>
              <a:t> </a:t>
            </a:r>
            <a:r>
              <a:rPr lang="en-US" altLang="vi-VN" sz="2400" dirty="0" err="1"/>
              <a:t>mắc</a:t>
            </a:r>
            <a:r>
              <a:rPr lang="en-US" altLang="vi-VN" sz="2400" dirty="0"/>
              <a:t> </a:t>
            </a:r>
            <a:r>
              <a:rPr lang="en-US" altLang="vi-VN" sz="2400" dirty="0" err="1"/>
              <a:t>điều</a:t>
            </a:r>
            <a:r>
              <a:rPr lang="en-US" altLang="vi-VN" sz="2400" dirty="0"/>
              <a:t> </a:t>
            </a:r>
            <a:r>
              <a:rPr lang="en-US" altLang="vi-VN" sz="2400" dirty="0" err="1"/>
              <a:t>gì</a:t>
            </a:r>
            <a:r>
              <a:rPr lang="en-US" altLang="vi-VN" sz="2400" dirty="0"/>
              <a:t> </a:t>
            </a:r>
            <a:r>
              <a:rPr lang="en-US" altLang="vi-VN" sz="2400" dirty="0" err="1"/>
              <a:t>với</a:t>
            </a:r>
            <a:r>
              <a:rPr lang="en-US" altLang="vi-VN" sz="2400" dirty="0"/>
              <a:t> </a:t>
            </a:r>
            <a:r>
              <a:rPr lang="en-US" altLang="vi-VN" sz="2400" dirty="0" err="1"/>
              <a:t>mẹ</a:t>
            </a:r>
            <a:r>
              <a:rPr lang="vi-VN" altLang="vi-VN" sz="2400" dirty="0"/>
              <a:t>?</a:t>
            </a:r>
            <a:r>
              <a:rPr lang="en-US" altLang="vi-VN" sz="2400" dirty="0"/>
              <a:t> </a:t>
            </a:r>
          </a:p>
        </p:txBody>
      </p:sp>
      <p:sp>
        <p:nvSpPr>
          <p:cNvPr id="21519" name="TextBox 2">
            <a:extLst>
              <a:ext uri="{FF2B5EF4-FFF2-40B4-BE49-F238E27FC236}">
                <a16:creationId xmlns="" xmlns:a16="http://schemas.microsoft.com/office/drawing/2014/main" id="{9AB815DB-AF5A-40D1-9361-AE11144E3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845" y="28724"/>
            <a:ext cx="373852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vi-VN" sz="2400" i="1" dirty="0">
                <a:solidFill>
                  <a:srgbClr val="339933"/>
                </a:solidFill>
              </a:rPr>
              <a:t>TÌM HIỂU NỘI DUNG BÀI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017128B0-B7A0-48A2-8758-80D52929E87A}"/>
              </a:ext>
            </a:extLst>
          </p:cNvPr>
          <p:cNvSpPr/>
          <p:nvPr/>
        </p:nvSpPr>
        <p:spPr>
          <a:xfrm>
            <a:off x="381001" y="1014743"/>
            <a:ext cx="117811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    </a:t>
            </a:r>
            <a:r>
              <a:rPr lang="en-US" sz="28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Năm</a:t>
            </a:r>
            <a:r>
              <a:rPr lang="en-US" sz="28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học</a:t>
            </a:r>
            <a:r>
              <a:rPr lang="en-US" sz="28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lớp</a:t>
            </a:r>
            <a:r>
              <a:rPr lang="en-US" sz="28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Hai</a:t>
            </a:r>
            <a:r>
              <a:rPr lang="en-US" sz="28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, Lam </a:t>
            </a:r>
            <a:r>
              <a:rPr lang="en-US" sz="28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chuyển</a:t>
            </a:r>
            <a:r>
              <a:rPr lang="en-US" sz="28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đến</a:t>
            </a:r>
            <a:r>
              <a:rPr lang="en-US" sz="28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trường</a:t>
            </a:r>
            <a:r>
              <a:rPr lang="en-US" sz="28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mới</a:t>
            </a:r>
            <a:r>
              <a:rPr lang="en-US" sz="28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. </a:t>
            </a:r>
            <a:r>
              <a:rPr lang="en-US" sz="28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Cô</a:t>
            </a:r>
            <a:r>
              <a:rPr lang="en-US" sz="28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bé</a:t>
            </a:r>
            <a:r>
              <a:rPr lang="en-US" sz="28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nổi</a:t>
            </a:r>
            <a:r>
              <a:rPr lang="en-US" sz="28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bật</a:t>
            </a:r>
            <a:r>
              <a:rPr lang="en-US" sz="28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giữa</a:t>
            </a:r>
            <a:r>
              <a:rPr lang="en-US" sz="28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lớp</a:t>
            </a:r>
            <a:r>
              <a:rPr lang="en-US" sz="28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với</a:t>
            </a:r>
            <a:r>
              <a:rPr lang="en-US" sz="28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mái</a:t>
            </a:r>
            <a:r>
              <a:rPr lang="en-US" sz="28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tóc</a:t>
            </a:r>
            <a:r>
              <a:rPr lang="en-US" sz="28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xoăn</a:t>
            </a:r>
            <a:r>
              <a:rPr lang="en-US" sz="28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bồng</a:t>
            </a:r>
            <a:r>
              <a:rPr lang="en-US" sz="28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bềnh</a:t>
            </a:r>
            <a:r>
              <a:rPr lang="en-US" sz="28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. </a:t>
            </a:r>
            <a:r>
              <a:rPr lang="en-US" sz="28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Nhưng</a:t>
            </a:r>
            <a:r>
              <a:rPr lang="en-US" sz="28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có</a:t>
            </a:r>
            <a:r>
              <a:rPr lang="en-US" sz="28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bạn</a:t>
            </a:r>
            <a:r>
              <a:rPr lang="en-US" sz="28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lại</a:t>
            </a:r>
            <a:r>
              <a:rPr lang="en-US" sz="28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8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trêu</a:t>
            </a:r>
            <a:r>
              <a:rPr lang="en-US" sz="28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Lam.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8516AECC-A3B5-466E-A221-D5388A712649}"/>
              </a:ext>
            </a:extLst>
          </p:cNvPr>
          <p:cNvSpPr/>
          <p:nvPr/>
        </p:nvSpPr>
        <p:spPr>
          <a:xfrm>
            <a:off x="161365" y="1086007"/>
            <a:ext cx="11883886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sz="2400" kern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    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Vừa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giận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bạn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,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vừa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thắc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mắc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không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hiểu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sao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tóc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bố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mẹ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đều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thẳng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mà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tóc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mình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lại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xoăn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, Lam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về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nhà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hỏi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mẹ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.</a:t>
            </a:r>
          </a:p>
          <a:p>
            <a:pPr>
              <a:spcBef>
                <a:spcPct val="20000"/>
              </a:spcBef>
              <a:defRPr/>
            </a:pP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    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Mẹ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xoa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đầu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Lam,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nói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:</a:t>
            </a:r>
          </a:p>
          <a:p>
            <a:pPr>
              <a:spcBef>
                <a:spcPct val="20000"/>
              </a:spcBef>
              <a:defRPr/>
            </a:pP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     -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Tóc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con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xoăn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giống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tóc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bà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nội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,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đẹp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lắm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!</a:t>
            </a:r>
          </a:p>
          <a:p>
            <a:pPr>
              <a:spcBef>
                <a:spcPct val="20000"/>
              </a:spcBef>
              <a:defRPr/>
            </a:pP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    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Cô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bé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phụng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phịu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:</a:t>
            </a:r>
          </a:p>
          <a:p>
            <a:pPr>
              <a:spcBef>
                <a:spcPct val="20000"/>
              </a:spcBef>
              <a:defRPr/>
            </a:pP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     -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Không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ạ.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Tóc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thẳng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mới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đẹp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.</a:t>
            </a:r>
          </a:p>
          <a:p>
            <a:pPr>
              <a:spcBef>
                <a:spcPct val="20000"/>
              </a:spcBef>
              <a:defRPr/>
            </a:pP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    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Mẹ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nhìn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cô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bé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,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âu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yếm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:</a:t>
            </a:r>
          </a:p>
          <a:p>
            <a:pPr>
              <a:spcBef>
                <a:spcPct val="20000"/>
              </a:spcBef>
              <a:defRPr/>
            </a:pP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     - Con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xem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,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bạn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nào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có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được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mái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tóc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đẹp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và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lạ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như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 con </a:t>
            </a:r>
            <a:r>
              <a:rPr lang="en-US" sz="2400" kern="0" dirty="0" err="1">
                <a:solidFill>
                  <a:srgbClr val="0000CC"/>
                </a:solidFill>
                <a:latin typeface="Arial"/>
                <a:cs typeface="Times New Roman" pitchFamily="18" charset="0"/>
              </a:rPr>
              <a:t>không</a:t>
            </a:r>
            <a:r>
              <a:rPr lang="en-US" sz="2400" kern="0" dirty="0">
                <a:solidFill>
                  <a:srgbClr val="0000CC"/>
                </a:solidFill>
                <a:latin typeface="Arial"/>
                <a:cs typeface="Times New Roman" pitchFamily="18" charset="0"/>
              </a:rPr>
              <a:t>?</a:t>
            </a:r>
            <a:endParaRPr lang="en-US" sz="2400" dirty="0">
              <a:solidFill>
                <a:srgbClr val="0000CC"/>
              </a:solidFill>
              <a:latin typeface="Arial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FAB1904-4006-470F-83B8-82284F7C500A}"/>
              </a:ext>
            </a:extLst>
          </p:cNvPr>
          <p:cNvSpPr txBox="1"/>
          <p:nvPr/>
        </p:nvSpPr>
        <p:spPr>
          <a:xfrm>
            <a:off x="909845" y="5245210"/>
            <a:ext cx="110191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  <a:defRPr/>
            </a:pP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Lam </a:t>
            </a:r>
            <a:r>
              <a:rPr lang="vi-VN" sz="2400" i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thắc mắc không hiểu sao tóc bố mẹ đều thẳng mà tóc mình lại xoăn</a:t>
            </a:r>
            <a:r>
              <a:rPr lang="en-US" sz="2400" i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038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9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798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8" grpId="0"/>
      <p:bldP spid="79881" grpId="0"/>
      <p:bldP spid="79881" grpId="1"/>
      <p:bldP spid="2" grpId="0"/>
      <p:bldP spid="2" grpId="1"/>
      <p:bldP spid="934" grpId="0"/>
      <p:bldP spid="935" grpId="0"/>
      <p:bldP spid="16" grpId="0"/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6|0.7|0.7|0.6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1|0.9|0.8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1799</Words>
  <Application>Microsoft Office PowerPoint</Application>
  <PresentationFormat>Custom</PresentationFormat>
  <Paragraphs>180</Paragraphs>
  <Slides>21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Office Theme</vt:lpstr>
      <vt:lpstr>Concourse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Đặng MInh Đạt</dc:creator>
  <cp:lastModifiedBy>admin</cp:lastModifiedBy>
  <cp:revision>9</cp:revision>
  <dcterms:created xsi:type="dcterms:W3CDTF">2021-10-02T15:56:58Z</dcterms:created>
  <dcterms:modified xsi:type="dcterms:W3CDTF">2025-02-06T09:03:57Z</dcterms:modified>
</cp:coreProperties>
</file>